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handoutMasterIdLst>
    <p:handoutMasterId r:id="rId16"/>
  </p:handoutMasterIdLst>
  <p:sldIdLst>
    <p:sldId id="256" r:id="rId2"/>
    <p:sldId id="337" r:id="rId3"/>
    <p:sldId id="340" r:id="rId4"/>
    <p:sldId id="336" r:id="rId5"/>
    <p:sldId id="341" r:id="rId6"/>
    <p:sldId id="343" r:id="rId7"/>
    <p:sldId id="344" r:id="rId8"/>
    <p:sldId id="345" r:id="rId9"/>
    <p:sldId id="374" r:id="rId10"/>
    <p:sldId id="375" r:id="rId11"/>
    <p:sldId id="376" r:id="rId12"/>
    <p:sldId id="377" r:id="rId13"/>
    <p:sldId id="37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6BB1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2DACC2-2A69-467A-A83F-EA95CD29021A}" v="1944" dt="2019-10-11T10:16:01.6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91" d="100"/>
          <a:sy n="91" d="100"/>
        </p:scale>
        <p:origin x="1051"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n Tian" userId="S::19635022@student.curtin.edu.au::49588324-6589-483c-8e6d-256f88aff5c8" providerId="AD" clId="Web-{9BBB2022-734E-5E0F-61F2-E7611A4126A7}"/>
    <pc:docChg chg="modSld">
      <pc:chgData name="Jun Tian" userId="S::19635022@student.curtin.edu.au::49588324-6589-483c-8e6d-256f88aff5c8" providerId="AD" clId="Web-{9BBB2022-734E-5E0F-61F2-E7611A4126A7}" dt="2019-09-20T03:28:39.460" v="503" actId="20577"/>
      <pc:docMkLst>
        <pc:docMk/>
      </pc:docMkLst>
      <pc:sldChg chg="addSp delSp modSp">
        <pc:chgData name="Jun Tian" userId="S::19635022@student.curtin.edu.au::49588324-6589-483c-8e6d-256f88aff5c8" providerId="AD" clId="Web-{9BBB2022-734E-5E0F-61F2-E7611A4126A7}" dt="2019-09-20T02:54:58.267" v="2"/>
        <pc:sldMkLst>
          <pc:docMk/>
          <pc:sldMk cId="3763319835" sldId="278"/>
        </pc:sldMkLst>
        <pc:spChg chg="add del mod">
          <ac:chgData name="Jun Tian" userId="S::19635022@student.curtin.edu.au::49588324-6589-483c-8e6d-256f88aff5c8" providerId="AD" clId="Web-{9BBB2022-734E-5E0F-61F2-E7611A4126A7}" dt="2019-09-20T02:54:58.267" v="2"/>
          <ac:spMkLst>
            <pc:docMk/>
            <pc:sldMk cId="3763319835" sldId="278"/>
            <ac:spMk id="5" creationId="{F3679CE8-4B56-4D29-8660-A086F8351006}"/>
          </ac:spMkLst>
        </pc:spChg>
      </pc:sldChg>
      <pc:sldChg chg="modSp">
        <pc:chgData name="Jun Tian" userId="S::19635022@student.curtin.edu.au::49588324-6589-483c-8e6d-256f88aff5c8" providerId="AD" clId="Web-{9BBB2022-734E-5E0F-61F2-E7611A4126A7}" dt="2019-09-20T03:28:39.460" v="502" actId="20577"/>
        <pc:sldMkLst>
          <pc:docMk/>
          <pc:sldMk cId="3772599086" sldId="283"/>
        </pc:sldMkLst>
        <pc:spChg chg="mod">
          <ac:chgData name="Jun Tian" userId="S::19635022@student.curtin.edu.au::49588324-6589-483c-8e6d-256f88aff5c8" providerId="AD" clId="Web-{9BBB2022-734E-5E0F-61F2-E7611A4126A7}" dt="2019-09-20T03:24:26.228" v="341" actId="20577"/>
          <ac:spMkLst>
            <pc:docMk/>
            <pc:sldMk cId="3772599086" sldId="283"/>
            <ac:spMk id="2" creationId="{D1079056-8E1A-A849-B9DC-98842F2E23DE}"/>
          </ac:spMkLst>
        </pc:spChg>
        <pc:spChg chg="mod">
          <ac:chgData name="Jun Tian" userId="S::19635022@student.curtin.edu.au::49588324-6589-483c-8e6d-256f88aff5c8" providerId="AD" clId="Web-{9BBB2022-734E-5E0F-61F2-E7611A4126A7}" dt="2019-09-20T03:28:39.460" v="502" actId="20577"/>
          <ac:spMkLst>
            <pc:docMk/>
            <pc:sldMk cId="3772599086" sldId="283"/>
            <ac:spMk id="4" creationId="{57C5FCDB-F216-E54F-A29F-50264B50522A}"/>
          </ac:spMkLst>
        </pc:spChg>
      </pc:sldChg>
    </pc:docChg>
  </pc:docChgLst>
  <pc:docChgLst>
    <pc:chgData name="Jun Tian" userId="S::19635022@student.curtin.edu.au::49588324-6589-483c-8e6d-256f88aff5c8" providerId="AD" clId="Web-{4815DB21-B1CE-2B13-3DC7-BCC242B80395}"/>
    <pc:docChg chg="modSld">
      <pc:chgData name="Jun Tian" userId="S::19635022@student.curtin.edu.au::49588324-6589-483c-8e6d-256f88aff5c8" providerId="AD" clId="Web-{4815DB21-B1CE-2B13-3DC7-BCC242B80395}" dt="2019-09-20T04:19:26.144" v="7" actId="1076"/>
      <pc:docMkLst>
        <pc:docMk/>
      </pc:docMkLst>
      <pc:sldChg chg="addSp delSp modSp">
        <pc:chgData name="Jun Tian" userId="S::19635022@student.curtin.edu.au::49588324-6589-483c-8e6d-256f88aff5c8" providerId="AD" clId="Web-{4815DB21-B1CE-2B13-3DC7-BCC242B80395}" dt="2019-09-20T04:19:26.144" v="7" actId="1076"/>
        <pc:sldMkLst>
          <pc:docMk/>
          <pc:sldMk cId="3772599086" sldId="283"/>
        </pc:sldMkLst>
        <pc:spChg chg="add del mod">
          <ac:chgData name="Jun Tian" userId="S::19635022@student.curtin.edu.au::49588324-6589-483c-8e6d-256f88aff5c8" providerId="AD" clId="Web-{4815DB21-B1CE-2B13-3DC7-BCC242B80395}" dt="2019-09-20T04:19:04.863" v="6"/>
          <ac:spMkLst>
            <pc:docMk/>
            <pc:sldMk cId="3772599086" sldId="283"/>
            <ac:spMk id="7" creationId="{F1AE8269-7C9A-48A2-B149-AB97A526F6D2}"/>
          </ac:spMkLst>
        </pc:spChg>
        <pc:picChg chg="add mod">
          <ac:chgData name="Jun Tian" userId="S::19635022@student.curtin.edu.au::49588324-6589-483c-8e6d-256f88aff5c8" providerId="AD" clId="Web-{4815DB21-B1CE-2B13-3DC7-BCC242B80395}" dt="2019-09-20T04:19:26.144" v="7" actId="1076"/>
          <ac:picMkLst>
            <pc:docMk/>
            <pc:sldMk cId="3772599086" sldId="283"/>
            <ac:picMk id="5" creationId="{2F8FDC88-BF30-4DDE-A520-286FF626E9F7}"/>
          </ac:picMkLst>
        </pc:picChg>
      </pc:sldChg>
    </pc:docChg>
  </pc:docChgLst>
  <pc:docChgLst>
    <pc:chgData name="Jun Tian" userId="S::19635022@student.curtin.edu.au::49588324-6589-483c-8e6d-256f88aff5c8" providerId="AD" clId="Web-{67665275-6004-2835-CB7B-9821EAB6BCFD}"/>
    <pc:docChg chg="addSld delSld">
      <pc:chgData name="Jun Tian" userId="S::19635022@student.curtin.edu.au::49588324-6589-483c-8e6d-256f88aff5c8" providerId="AD" clId="Web-{67665275-6004-2835-CB7B-9821EAB6BCFD}" dt="2019-09-18T06:09:03.946" v="1"/>
      <pc:docMkLst>
        <pc:docMk/>
      </pc:docMkLst>
    </pc:docChg>
  </pc:docChgLst>
  <pc:docChgLst>
    <pc:chgData name="Jun Tian" userId="S::19635022@student.curtin.edu.au::49588324-6589-483c-8e6d-256f88aff5c8" providerId="AD" clId="Web-{A6D2B944-E53B-399D-5316-ED6AEC0CEF9A}"/>
    <pc:docChg chg="addSld delSld modSld">
      <pc:chgData name="Jun Tian" userId="S::19635022@student.curtin.edu.au::49588324-6589-483c-8e6d-256f88aff5c8" providerId="AD" clId="Web-{A6D2B944-E53B-399D-5316-ED6AEC0CEF9A}" dt="2019-09-19T05:11:49.757" v="841" actId="20577"/>
      <pc:docMkLst>
        <pc:docMk/>
      </pc:docMkLst>
      <pc:sldChg chg="addSp delSp modSp">
        <pc:chgData name="Jun Tian" userId="S::19635022@student.curtin.edu.au::49588324-6589-483c-8e6d-256f88aff5c8" providerId="AD" clId="Web-{A6D2B944-E53B-399D-5316-ED6AEC0CEF9A}" dt="2019-09-19T04:12:32.664" v="485" actId="1076"/>
        <pc:sldMkLst>
          <pc:docMk/>
          <pc:sldMk cId="3336474686" sldId="258"/>
        </pc:sldMkLst>
        <pc:spChg chg="mod">
          <ac:chgData name="Jun Tian" userId="S::19635022@student.curtin.edu.au::49588324-6589-483c-8e6d-256f88aff5c8" providerId="AD" clId="Web-{A6D2B944-E53B-399D-5316-ED6AEC0CEF9A}" dt="2019-09-19T03:18:20.522" v="34" actId="20577"/>
          <ac:spMkLst>
            <pc:docMk/>
            <pc:sldMk cId="3336474686" sldId="258"/>
            <ac:spMk id="2" creationId="{172C6A50-FE04-044A-AF03-D8C86D56A858}"/>
          </ac:spMkLst>
        </pc:spChg>
        <pc:spChg chg="mod">
          <ac:chgData name="Jun Tian" userId="S::19635022@student.curtin.edu.au::49588324-6589-483c-8e6d-256f88aff5c8" providerId="AD" clId="Web-{A6D2B944-E53B-399D-5316-ED6AEC0CEF9A}" dt="2019-09-19T03:20:37.403" v="293" actId="20577"/>
          <ac:spMkLst>
            <pc:docMk/>
            <pc:sldMk cId="3336474686" sldId="258"/>
            <ac:spMk id="4" creationId="{95CAF24E-EF86-094F-B080-FBA6DA232513}"/>
          </ac:spMkLst>
        </pc:spChg>
        <pc:spChg chg="del">
          <ac:chgData name="Jun Tian" userId="S::19635022@student.curtin.edu.au::49588324-6589-483c-8e6d-256f88aff5c8" providerId="AD" clId="Web-{A6D2B944-E53B-399D-5316-ED6AEC0CEF9A}" dt="2019-09-19T03:21:19.484" v="297"/>
          <ac:spMkLst>
            <pc:docMk/>
            <pc:sldMk cId="3336474686" sldId="258"/>
            <ac:spMk id="5" creationId="{981D61AB-17A8-B84F-A9DD-19E4BDD47F5D}"/>
          </ac:spMkLst>
        </pc:spChg>
        <pc:spChg chg="add del mod">
          <ac:chgData name="Jun Tian" userId="S::19635022@student.curtin.edu.au::49588324-6589-483c-8e6d-256f88aff5c8" providerId="AD" clId="Web-{A6D2B944-E53B-399D-5316-ED6AEC0CEF9A}" dt="2019-09-19T03:28:56.566" v="300"/>
          <ac:spMkLst>
            <pc:docMk/>
            <pc:sldMk cId="3336474686" sldId="258"/>
            <ac:spMk id="6" creationId="{0A63A19B-6D4F-4EC9-AA45-7F1A8FDBE64F}"/>
          </ac:spMkLst>
        </pc:spChg>
        <pc:spChg chg="del">
          <ac:chgData name="Jun Tian" userId="S::19635022@student.curtin.edu.au::49588324-6589-483c-8e6d-256f88aff5c8" providerId="AD" clId="Web-{A6D2B944-E53B-399D-5316-ED6AEC0CEF9A}" dt="2019-09-19T03:21:15.109" v="296"/>
          <ac:spMkLst>
            <pc:docMk/>
            <pc:sldMk cId="3336474686" sldId="258"/>
            <ac:spMk id="8" creationId="{49FDBA62-35DD-9743-9EDF-7395FC80B732}"/>
          </ac:spMkLst>
        </pc:spChg>
        <pc:spChg chg="add del mod">
          <ac:chgData name="Jun Tian" userId="S::19635022@student.curtin.edu.au::49588324-6589-483c-8e6d-256f88aff5c8" providerId="AD" clId="Web-{A6D2B944-E53B-399D-5316-ED6AEC0CEF9A}" dt="2019-09-19T03:41:54.792" v="323"/>
          <ac:spMkLst>
            <pc:docMk/>
            <pc:sldMk cId="3336474686" sldId="258"/>
            <ac:spMk id="11" creationId="{8506011C-7515-4D3E-8ED0-7DF5FB186575}"/>
          </ac:spMkLst>
        </pc:spChg>
        <pc:spChg chg="add del mod">
          <ac:chgData name="Jun Tian" userId="S::19635022@student.curtin.edu.au::49588324-6589-483c-8e6d-256f88aff5c8" providerId="AD" clId="Web-{A6D2B944-E53B-399D-5316-ED6AEC0CEF9A}" dt="2019-09-19T03:42:37.590" v="338"/>
          <ac:spMkLst>
            <pc:docMk/>
            <pc:sldMk cId="3336474686" sldId="258"/>
            <ac:spMk id="12" creationId="{4DCE063F-C512-4E76-BC88-5EDA6B41BC5A}"/>
          </ac:spMkLst>
        </pc:spChg>
        <pc:spChg chg="add del mod">
          <ac:chgData name="Jun Tian" userId="S::19635022@student.curtin.edu.au::49588324-6589-483c-8e6d-256f88aff5c8" providerId="AD" clId="Web-{A6D2B944-E53B-399D-5316-ED6AEC0CEF9A}" dt="2019-09-19T03:45:25.926" v="345"/>
          <ac:spMkLst>
            <pc:docMk/>
            <pc:sldMk cId="3336474686" sldId="258"/>
            <ac:spMk id="13" creationId="{445FB499-ED79-4C0F-A4DD-389B569E452A}"/>
          </ac:spMkLst>
        </pc:spChg>
        <pc:spChg chg="mod">
          <ac:chgData name="Jun Tian" userId="S::19635022@student.curtin.edu.au::49588324-6589-483c-8e6d-256f88aff5c8" providerId="AD" clId="Web-{A6D2B944-E53B-399D-5316-ED6AEC0CEF9A}" dt="2019-09-19T04:06:58.187" v="476" actId="1076"/>
          <ac:spMkLst>
            <pc:docMk/>
            <pc:sldMk cId="3336474686" sldId="258"/>
            <ac:spMk id="14" creationId="{14EDD96F-F4DB-465A-BA06-F6E09F56A362}"/>
          </ac:spMkLst>
        </pc:spChg>
        <pc:picChg chg="del">
          <ac:chgData name="Jun Tian" userId="S::19635022@student.curtin.edu.au::49588324-6589-483c-8e6d-256f88aff5c8" providerId="AD" clId="Web-{A6D2B944-E53B-399D-5316-ED6AEC0CEF9A}" dt="2019-09-19T03:21:09.562" v="295"/>
          <ac:picMkLst>
            <pc:docMk/>
            <pc:sldMk cId="3336474686" sldId="258"/>
            <ac:picMk id="7" creationId="{DA81015B-A091-154A-A9E0-715FC963C6A4}"/>
          </ac:picMkLst>
        </pc:picChg>
        <pc:picChg chg="add mod">
          <ac:chgData name="Jun Tian" userId="S::19635022@student.curtin.edu.au::49588324-6589-483c-8e6d-256f88aff5c8" providerId="AD" clId="Web-{A6D2B944-E53B-399D-5316-ED6AEC0CEF9A}" dt="2019-09-19T03:59:42.527" v="350" actId="14100"/>
          <ac:picMkLst>
            <pc:docMk/>
            <pc:sldMk cId="3336474686" sldId="258"/>
            <ac:picMk id="9" creationId="{7B5FA7A3-01ED-49EF-80BD-B55D91C1985F}"/>
          </ac:picMkLst>
        </pc:picChg>
        <pc:picChg chg="add mod">
          <ac:chgData name="Jun Tian" userId="S::19635022@student.curtin.edu.au::49588324-6589-483c-8e6d-256f88aff5c8" providerId="AD" clId="Web-{A6D2B944-E53B-399D-5316-ED6AEC0CEF9A}" dt="2019-09-19T04:12:32.664" v="485" actId="1076"/>
          <ac:picMkLst>
            <pc:docMk/>
            <pc:sldMk cId="3336474686" sldId="258"/>
            <ac:picMk id="15" creationId="{732F2E47-8D01-411B-9C6E-C7B95A834270}"/>
          </ac:picMkLst>
        </pc:picChg>
        <pc:picChg chg="add mod">
          <ac:chgData name="Jun Tian" userId="S::19635022@student.curtin.edu.au::49588324-6589-483c-8e6d-256f88aff5c8" providerId="AD" clId="Web-{A6D2B944-E53B-399D-5316-ED6AEC0CEF9A}" dt="2019-09-19T04:12:27.961" v="484" actId="1076"/>
          <ac:picMkLst>
            <pc:docMk/>
            <pc:sldMk cId="3336474686" sldId="258"/>
            <ac:picMk id="17" creationId="{9E72121B-32A3-4A55-B81B-F4154490ED99}"/>
          </ac:picMkLst>
        </pc:picChg>
      </pc:sldChg>
      <pc:sldChg chg="delSp modSp add replId">
        <pc:chgData name="Jun Tian" userId="S::19635022@student.curtin.edu.au::49588324-6589-483c-8e6d-256f88aff5c8" providerId="AD" clId="Web-{A6D2B944-E53B-399D-5316-ED6AEC0CEF9A}" dt="2019-09-19T05:11:47.961" v="839" actId="20577"/>
        <pc:sldMkLst>
          <pc:docMk/>
          <pc:sldMk cId="1600596772" sldId="300"/>
        </pc:sldMkLst>
        <pc:spChg chg="mod">
          <ac:chgData name="Jun Tian" userId="S::19635022@student.curtin.edu.au::49588324-6589-483c-8e6d-256f88aff5c8" providerId="AD" clId="Web-{A6D2B944-E53B-399D-5316-ED6AEC0CEF9A}" dt="2019-09-19T05:09:37.630" v="618" actId="20577"/>
          <ac:spMkLst>
            <pc:docMk/>
            <pc:sldMk cId="1600596772" sldId="300"/>
            <ac:spMk id="2" creationId="{172C6A50-FE04-044A-AF03-D8C86D56A858}"/>
          </ac:spMkLst>
        </pc:spChg>
        <pc:spChg chg="mod">
          <ac:chgData name="Jun Tian" userId="S::19635022@student.curtin.edu.au::49588324-6589-483c-8e6d-256f88aff5c8" providerId="AD" clId="Web-{A6D2B944-E53B-399D-5316-ED6AEC0CEF9A}" dt="2019-09-19T05:11:47.961" v="839" actId="20577"/>
          <ac:spMkLst>
            <pc:docMk/>
            <pc:sldMk cId="1600596772" sldId="300"/>
            <ac:spMk id="4" creationId="{95CAF24E-EF86-094F-B080-FBA6DA232513}"/>
          </ac:spMkLst>
        </pc:spChg>
        <pc:spChg chg="del">
          <ac:chgData name="Jun Tian" userId="S::19635022@student.curtin.edu.au::49588324-6589-483c-8e6d-256f88aff5c8" providerId="AD" clId="Web-{A6D2B944-E53B-399D-5316-ED6AEC0CEF9A}" dt="2019-09-19T05:09:03.193" v="602"/>
          <ac:spMkLst>
            <pc:docMk/>
            <pc:sldMk cId="1600596772" sldId="300"/>
            <ac:spMk id="14" creationId="{14EDD96F-F4DB-465A-BA06-F6E09F56A362}"/>
          </ac:spMkLst>
        </pc:spChg>
        <pc:spChg chg="del">
          <ac:chgData name="Jun Tian" userId="S::19635022@student.curtin.edu.au::49588324-6589-483c-8e6d-256f88aff5c8" providerId="AD" clId="Web-{A6D2B944-E53B-399D-5316-ED6AEC0CEF9A}" dt="2019-09-19T05:09:18.802" v="605"/>
          <ac:spMkLst>
            <pc:docMk/>
            <pc:sldMk cId="1600596772" sldId="300"/>
            <ac:spMk id="16" creationId="{8CDA8DCB-D2E3-4B75-9AC5-C60B260B1F6F}"/>
          </ac:spMkLst>
        </pc:spChg>
        <pc:picChg chg="del">
          <ac:chgData name="Jun Tian" userId="S::19635022@student.curtin.edu.au::49588324-6589-483c-8e6d-256f88aff5c8" providerId="AD" clId="Web-{A6D2B944-E53B-399D-5316-ED6AEC0CEF9A}" dt="2019-09-19T05:08:59.615" v="601"/>
          <ac:picMkLst>
            <pc:docMk/>
            <pc:sldMk cId="1600596772" sldId="300"/>
            <ac:picMk id="9" creationId="{7B5FA7A3-01ED-49EF-80BD-B55D91C1985F}"/>
          </ac:picMkLst>
        </pc:picChg>
        <pc:picChg chg="del">
          <ac:chgData name="Jun Tian" userId="S::19635022@student.curtin.edu.au::49588324-6589-483c-8e6d-256f88aff5c8" providerId="AD" clId="Web-{A6D2B944-E53B-399D-5316-ED6AEC0CEF9A}" dt="2019-09-19T05:09:06.615" v="604"/>
          <ac:picMkLst>
            <pc:docMk/>
            <pc:sldMk cId="1600596772" sldId="300"/>
            <ac:picMk id="15" creationId="{732F2E47-8D01-411B-9C6E-C7B95A834270}"/>
          </ac:picMkLst>
        </pc:picChg>
        <pc:picChg chg="del">
          <ac:chgData name="Jun Tian" userId="S::19635022@student.curtin.edu.au::49588324-6589-483c-8e6d-256f88aff5c8" providerId="AD" clId="Web-{A6D2B944-E53B-399D-5316-ED6AEC0CEF9A}" dt="2019-09-19T05:09:05.037" v="603"/>
          <ac:picMkLst>
            <pc:docMk/>
            <pc:sldMk cId="1600596772" sldId="300"/>
            <ac:picMk id="17" creationId="{9E72121B-32A3-4A55-B81B-F4154490ED99}"/>
          </ac:picMkLst>
        </pc:picChg>
      </pc:sldChg>
    </pc:docChg>
  </pc:docChgLst>
  <pc:docChgLst>
    <pc:chgData name="Jun Tian" userId="S::19635022@student.curtin.edu.au::49588324-6589-483c-8e6d-256f88aff5c8" providerId="AD" clId="Web-{9A7234E5-9AEE-4B38-7C0C-71315E5F73AB}"/>
    <pc:docChg chg="modSld">
      <pc:chgData name="Jun Tian" userId="S::19635022@student.curtin.edu.au::49588324-6589-483c-8e6d-256f88aff5c8" providerId="AD" clId="Web-{9A7234E5-9AEE-4B38-7C0C-71315E5F73AB}" dt="2019-10-08T02:30:18.334" v="311"/>
      <pc:docMkLst>
        <pc:docMk/>
      </pc:docMkLst>
      <pc:sldChg chg="modNotes">
        <pc:chgData name="Jun Tian" userId="S::19635022@student.curtin.edu.au::49588324-6589-483c-8e6d-256f88aff5c8" providerId="AD" clId="Web-{9A7234E5-9AEE-4B38-7C0C-71315E5F73AB}" dt="2019-10-08T02:18:53.668" v="99"/>
        <pc:sldMkLst>
          <pc:docMk/>
          <pc:sldMk cId="3336474686" sldId="258"/>
        </pc:sldMkLst>
      </pc:sldChg>
      <pc:sldChg chg="modNotes">
        <pc:chgData name="Jun Tian" userId="S::19635022@student.curtin.edu.au::49588324-6589-483c-8e6d-256f88aff5c8" providerId="AD" clId="Web-{9A7234E5-9AEE-4B38-7C0C-71315E5F73AB}" dt="2019-10-08T02:22:04.072" v="158"/>
        <pc:sldMkLst>
          <pc:docMk/>
          <pc:sldMk cId="1600596772" sldId="300"/>
        </pc:sldMkLst>
      </pc:sldChg>
      <pc:sldChg chg="modSp">
        <pc:chgData name="Jun Tian" userId="S::19635022@student.curtin.edu.au::49588324-6589-483c-8e6d-256f88aff5c8" providerId="AD" clId="Web-{9A7234E5-9AEE-4B38-7C0C-71315E5F73AB}" dt="2019-10-08T02:13:23.154" v="14" actId="20577"/>
        <pc:sldMkLst>
          <pc:docMk/>
          <pc:sldMk cId="2301002454" sldId="302"/>
        </pc:sldMkLst>
        <pc:spChg chg="mod">
          <ac:chgData name="Jun Tian" userId="S::19635022@student.curtin.edu.au::49588324-6589-483c-8e6d-256f88aff5c8" providerId="AD" clId="Web-{9A7234E5-9AEE-4B38-7C0C-71315E5F73AB}" dt="2019-10-08T02:13:23.154" v="14" actId="20577"/>
          <ac:spMkLst>
            <pc:docMk/>
            <pc:sldMk cId="2301002454" sldId="302"/>
            <ac:spMk id="4" creationId="{00000000-0000-0000-0000-000000000000}"/>
          </ac:spMkLst>
        </pc:spChg>
      </pc:sldChg>
      <pc:sldChg chg="modNotes">
        <pc:chgData name="Jun Tian" userId="S::19635022@student.curtin.edu.au::49588324-6589-483c-8e6d-256f88aff5c8" providerId="AD" clId="Web-{9A7234E5-9AEE-4B38-7C0C-71315E5F73AB}" dt="2019-10-08T02:30:18.334" v="311"/>
        <pc:sldMkLst>
          <pc:docMk/>
          <pc:sldMk cId="235220064" sldId="304"/>
        </pc:sldMkLst>
      </pc:sldChg>
    </pc:docChg>
  </pc:docChgLst>
  <pc:docChgLst>
    <pc:chgData name="Jun Tian" userId="S::19635022@student.curtin.edu.au::49588324-6589-483c-8e6d-256f88aff5c8" providerId="AD" clId="Web-{E49210FA-FCEA-8F72-B8A5-D7D2216B9A27}"/>
    <pc:docChg chg="addSld delSld modSld">
      <pc:chgData name="Jun Tian" userId="S::19635022@student.curtin.edu.au::49588324-6589-483c-8e6d-256f88aff5c8" providerId="AD" clId="Web-{E49210FA-FCEA-8F72-B8A5-D7D2216B9A27}" dt="2019-10-07T07:49:19.791" v="1312" actId="1076"/>
      <pc:docMkLst>
        <pc:docMk/>
      </pc:docMkLst>
      <pc:sldChg chg="addSp delSp modSp">
        <pc:chgData name="Jun Tian" userId="S::19635022@student.curtin.edu.au::49588324-6589-483c-8e6d-256f88aff5c8" providerId="AD" clId="Web-{E49210FA-FCEA-8F72-B8A5-D7D2216B9A27}" dt="2019-10-07T01:26:05.927" v="22" actId="1076"/>
        <pc:sldMkLst>
          <pc:docMk/>
          <pc:sldMk cId="4226057642" sldId="288"/>
        </pc:sldMkLst>
        <pc:spChg chg="del">
          <ac:chgData name="Jun Tian" userId="S::19635022@student.curtin.edu.au::49588324-6589-483c-8e6d-256f88aff5c8" providerId="AD" clId="Web-{E49210FA-FCEA-8F72-B8A5-D7D2216B9A27}" dt="2019-10-07T01:21:59.848" v="0"/>
          <ac:spMkLst>
            <pc:docMk/>
            <pc:sldMk cId="4226057642" sldId="288"/>
            <ac:spMk id="9" creationId="{DA0FCD09-C37B-463C-8E5D-D7B031A48118}"/>
          </ac:spMkLst>
        </pc:spChg>
        <pc:picChg chg="add mod">
          <ac:chgData name="Jun Tian" userId="S::19635022@student.curtin.edu.au::49588324-6589-483c-8e6d-256f88aff5c8" providerId="AD" clId="Web-{E49210FA-FCEA-8F72-B8A5-D7D2216B9A27}" dt="2019-10-07T01:25:56.427" v="21" actId="14100"/>
          <ac:picMkLst>
            <pc:docMk/>
            <pc:sldMk cId="4226057642" sldId="288"/>
            <ac:picMk id="5" creationId="{F9257A5E-1DF9-4158-8530-8A75CBDA1CAD}"/>
          </ac:picMkLst>
        </pc:picChg>
        <pc:picChg chg="add del mod">
          <ac:chgData name="Jun Tian" userId="S::19635022@student.curtin.edu.au::49588324-6589-483c-8e6d-256f88aff5c8" providerId="AD" clId="Web-{E49210FA-FCEA-8F72-B8A5-D7D2216B9A27}" dt="2019-10-07T01:22:26.333" v="5"/>
          <ac:picMkLst>
            <pc:docMk/>
            <pc:sldMk cId="4226057642" sldId="288"/>
            <ac:picMk id="7" creationId="{DD77AB15-B1C5-4FCB-B0E8-D5FF631E9C70}"/>
          </ac:picMkLst>
        </pc:picChg>
        <pc:picChg chg="add mod">
          <ac:chgData name="Jun Tian" userId="S::19635022@student.curtin.edu.au::49588324-6589-483c-8e6d-256f88aff5c8" providerId="AD" clId="Web-{E49210FA-FCEA-8F72-B8A5-D7D2216B9A27}" dt="2019-10-07T01:26:05.927" v="22" actId="1076"/>
          <ac:picMkLst>
            <pc:docMk/>
            <pc:sldMk cId="4226057642" sldId="288"/>
            <ac:picMk id="11" creationId="{64E837D7-EC9F-437B-823A-9C2CBA0CAD10}"/>
          </ac:picMkLst>
        </pc:picChg>
      </pc:sldChg>
      <pc:sldChg chg="modSp">
        <pc:chgData name="Jun Tian" userId="S::19635022@student.curtin.edu.au::49588324-6589-483c-8e6d-256f88aff5c8" providerId="AD" clId="Web-{E49210FA-FCEA-8F72-B8A5-D7D2216B9A27}" dt="2019-10-07T02:32:21.425" v="951" actId="20577"/>
        <pc:sldMkLst>
          <pc:docMk/>
          <pc:sldMk cId="2221065350" sldId="297"/>
        </pc:sldMkLst>
        <pc:spChg chg="mod">
          <ac:chgData name="Jun Tian" userId="S::19635022@student.curtin.edu.au::49588324-6589-483c-8e6d-256f88aff5c8" providerId="AD" clId="Web-{E49210FA-FCEA-8F72-B8A5-D7D2216B9A27}" dt="2019-10-07T02:32:21.425" v="951" actId="20577"/>
          <ac:spMkLst>
            <pc:docMk/>
            <pc:sldMk cId="2221065350" sldId="297"/>
            <ac:spMk id="4" creationId="{44666977-AD1C-D14F-8753-DEB45F856CB1}"/>
          </ac:spMkLst>
        </pc:spChg>
      </pc:sldChg>
      <pc:sldChg chg="addSp delSp modSp">
        <pc:chgData name="Jun Tian" userId="S::19635022@student.curtin.edu.au::49588324-6589-483c-8e6d-256f88aff5c8" providerId="AD" clId="Web-{E49210FA-FCEA-8F72-B8A5-D7D2216B9A27}" dt="2019-10-07T01:45:01.507" v="139" actId="20577"/>
        <pc:sldMkLst>
          <pc:docMk/>
          <pc:sldMk cId="235220064" sldId="304"/>
        </pc:sldMkLst>
        <pc:spChg chg="mod">
          <ac:chgData name="Jun Tian" userId="S::19635022@student.curtin.edu.au::49588324-6589-483c-8e6d-256f88aff5c8" providerId="AD" clId="Web-{E49210FA-FCEA-8F72-B8A5-D7D2216B9A27}" dt="2019-10-07T01:45:01.507" v="139" actId="20577"/>
          <ac:spMkLst>
            <pc:docMk/>
            <pc:sldMk cId="235220064" sldId="304"/>
            <ac:spMk id="2" creationId="{02732653-C28A-7046-8BFF-95C2389E82C2}"/>
          </ac:spMkLst>
        </pc:spChg>
        <pc:spChg chg="del">
          <ac:chgData name="Jun Tian" userId="S::19635022@student.curtin.edu.au::49588324-6589-483c-8e6d-256f88aff5c8" providerId="AD" clId="Web-{E49210FA-FCEA-8F72-B8A5-D7D2216B9A27}" dt="2019-10-07T01:43:43.788" v="92"/>
          <ac:spMkLst>
            <pc:docMk/>
            <pc:sldMk cId="235220064" sldId="304"/>
            <ac:spMk id="5" creationId="{3767EA67-E84A-45E8-B4A2-9E670612BB71}"/>
          </ac:spMkLst>
        </pc:spChg>
        <pc:picChg chg="add mod">
          <ac:chgData name="Jun Tian" userId="S::19635022@student.curtin.edu.au::49588324-6589-483c-8e6d-256f88aff5c8" providerId="AD" clId="Web-{E49210FA-FCEA-8F72-B8A5-D7D2216B9A27}" dt="2019-10-07T01:44:32.850" v="105" actId="1076"/>
          <ac:picMkLst>
            <pc:docMk/>
            <pc:sldMk cId="235220064" sldId="304"/>
            <ac:picMk id="6" creationId="{1F9B356B-F774-4B73-B489-4560E8D9FA95}"/>
          </ac:picMkLst>
        </pc:picChg>
        <pc:picChg chg="add mod">
          <ac:chgData name="Jun Tian" userId="S::19635022@student.curtin.edu.au::49588324-6589-483c-8e6d-256f88aff5c8" providerId="AD" clId="Web-{E49210FA-FCEA-8F72-B8A5-D7D2216B9A27}" dt="2019-10-07T01:44:29.772" v="104" actId="1076"/>
          <ac:picMkLst>
            <pc:docMk/>
            <pc:sldMk cId="235220064" sldId="304"/>
            <ac:picMk id="8" creationId="{684B81C6-BAB9-4C99-A4FF-837F69145F89}"/>
          </ac:picMkLst>
        </pc:picChg>
      </pc:sldChg>
      <pc:sldChg chg="addSp delSp modSp">
        <pc:chgData name="Jun Tian" userId="S::19635022@student.curtin.edu.au::49588324-6589-483c-8e6d-256f88aff5c8" providerId="AD" clId="Web-{E49210FA-FCEA-8F72-B8A5-D7D2216B9A27}" dt="2019-10-07T01:52:06.679" v="147"/>
        <pc:sldMkLst>
          <pc:docMk/>
          <pc:sldMk cId="1351854356" sldId="308"/>
        </pc:sldMkLst>
        <pc:spChg chg="del">
          <ac:chgData name="Jun Tian" userId="S::19635022@student.curtin.edu.au::49588324-6589-483c-8e6d-256f88aff5c8" providerId="AD" clId="Web-{E49210FA-FCEA-8F72-B8A5-D7D2216B9A27}" dt="2019-10-07T01:51:54.757" v="143"/>
          <ac:spMkLst>
            <pc:docMk/>
            <pc:sldMk cId="1351854356" sldId="308"/>
            <ac:spMk id="5" creationId="{6F73A95C-980A-4243-9C69-9BA13D2917F5}"/>
          </ac:spMkLst>
        </pc:spChg>
        <pc:picChg chg="add del mod">
          <ac:chgData name="Jun Tian" userId="S::19635022@student.curtin.edu.au::49588324-6589-483c-8e6d-256f88aff5c8" providerId="AD" clId="Web-{E49210FA-FCEA-8F72-B8A5-D7D2216B9A27}" dt="2019-10-07T01:52:06.679" v="147"/>
          <ac:picMkLst>
            <pc:docMk/>
            <pc:sldMk cId="1351854356" sldId="308"/>
            <ac:picMk id="6" creationId="{53AECC43-6039-4581-88E1-462EB6E35F6A}"/>
          </ac:picMkLst>
        </pc:picChg>
      </pc:sldChg>
      <pc:sldChg chg="addSp modSp new">
        <pc:chgData name="Jun Tian" userId="S::19635022@student.curtin.edu.au::49588324-6589-483c-8e6d-256f88aff5c8" providerId="AD" clId="Web-{E49210FA-FCEA-8F72-B8A5-D7D2216B9A27}" dt="2019-10-07T03:24:54.716" v="1031" actId="20577"/>
        <pc:sldMkLst>
          <pc:docMk/>
          <pc:sldMk cId="1804432169" sldId="312"/>
        </pc:sldMkLst>
        <pc:spChg chg="mod">
          <ac:chgData name="Jun Tian" userId="S::19635022@student.curtin.edu.au::49588324-6589-483c-8e6d-256f88aff5c8" providerId="AD" clId="Web-{E49210FA-FCEA-8F72-B8A5-D7D2216B9A27}" dt="2019-10-07T03:22:06.842" v="1022" actId="20577"/>
          <ac:spMkLst>
            <pc:docMk/>
            <pc:sldMk cId="1804432169" sldId="312"/>
            <ac:spMk id="2" creationId="{612662D2-73E7-425E-81B7-6E28A4F30B71}"/>
          </ac:spMkLst>
        </pc:spChg>
        <pc:spChg chg="add mod">
          <ac:chgData name="Jun Tian" userId="S::19635022@student.curtin.edu.au::49588324-6589-483c-8e6d-256f88aff5c8" providerId="AD" clId="Web-{E49210FA-FCEA-8F72-B8A5-D7D2216B9A27}" dt="2019-10-07T03:19:44.968" v="1000" actId="1076"/>
          <ac:spMkLst>
            <pc:docMk/>
            <pc:sldMk cId="1804432169" sldId="312"/>
            <ac:spMk id="7" creationId="{4C7AF8ED-C615-4EA4-B526-F1B7BFD8E5E1}"/>
          </ac:spMkLst>
        </pc:spChg>
        <pc:spChg chg="add mod">
          <ac:chgData name="Jun Tian" userId="S::19635022@student.curtin.edu.au::49588324-6589-483c-8e6d-256f88aff5c8" providerId="AD" clId="Web-{E49210FA-FCEA-8F72-B8A5-D7D2216B9A27}" dt="2019-10-07T03:24:54.716" v="1031" actId="20577"/>
          <ac:spMkLst>
            <pc:docMk/>
            <pc:sldMk cId="1804432169" sldId="312"/>
            <ac:spMk id="8" creationId="{9C1497CB-415B-4156-AA46-10CB98E1C78A}"/>
          </ac:spMkLst>
        </pc:spChg>
        <pc:picChg chg="add mod">
          <ac:chgData name="Jun Tian" userId="S::19635022@student.curtin.edu.au::49588324-6589-483c-8e6d-256f88aff5c8" providerId="AD" clId="Web-{E49210FA-FCEA-8F72-B8A5-D7D2216B9A27}" dt="2019-10-07T03:17:55.610" v="970" actId="1076"/>
          <ac:picMkLst>
            <pc:docMk/>
            <pc:sldMk cId="1804432169" sldId="312"/>
            <ac:picMk id="5" creationId="{2C5B3EB6-2461-4B97-94FD-CC13962EE0D1}"/>
          </ac:picMkLst>
        </pc:picChg>
      </pc:sldChg>
      <pc:sldChg chg="modSp new">
        <pc:chgData name="Jun Tian" userId="S::19635022@student.curtin.edu.au::49588324-6589-483c-8e6d-256f88aff5c8" providerId="AD" clId="Web-{E49210FA-FCEA-8F72-B8A5-D7D2216B9A27}" dt="2019-10-07T03:35:24.102" v="1308" actId="20577"/>
        <pc:sldMkLst>
          <pc:docMk/>
          <pc:sldMk cId="1545143920" sldId="313"/>
        </pc:sldMkLst>
        <pc:spChg chg="mod">
          <ac:chgData name="Jun Tian" userId="S::19635022@student.curtin.edu.au::49588324-6589-483c-8e6d-256f88aff5c8" providerId="AD" clId="Web-{E49210FA-FCEA-8F72-B8A5-D7D2216B9A27}" dt="2019-10-07T03:26:22.715" v="1048" actId="20577"/>
          <ac:spMkLst>
            <pc:docMk/>
            <pc:sldMk cId="1545143920" sldId="313"/>
            <ac:spMk id="2" creationId="{6FC5C3E6-9181-4D3A-894A-4BD8A7FD548B}"/>
          </ac:spMkLst>
        </pc:spChg>
        <pc:spChg chg="mod">
          <ac:chgData name="Jun Tian" userId="S::19635022@student.curtin.edu.au::49588324-6589-483c-8e6d-256f88aff5c8" providerId="AD" clId="Web-{E49210FA-FCEA-8F72-B8A5-D7D2216B9A27}" dt="2019-10-07T03:35:24.102" v="1308" actId="20577"/>
          <ac:spMkLst>
            <pc:docMk/>
            <pc:sldMk cId="1545143920" sldId="313"/>
            <ac:spMk id="4" creationId="{94514B68-B62E-4060-88F0-6FD130C4D0C9}"/>
          </ac:spMkLst>
        </pc:spChg>
      </pc:sldChg>
    </pc:docChg>
  </pc:docChgLst>
  <pc:docChgLst>
    <pc:chgData name="Jun Tian" userId="S::19635022@student.curtin.edu.au::49588324-6589-483c-8e6d-256f88aff5c8" providerId="AD" clId="Web-{9825974A-221B-4205-E968-203B7F26E9CC}"/>
    <pc:docChg chg="addSld modSld">
      <pc:chgData name="Jun Tian" userId="S::19635022@student.curtin.edu.au::49588324-6589-483c-8e6d-256f88aff5c8" providerId="AD" clId="Web-{9825974A-221B-4205-E968-203B7F26E9CC}" dt="2019-09-20T08:32:08.983" v="343" actId="20577"/>
      <pc:docMkLst>
        <pc:docMk/>
      </pc:docMkLst>
      <pc:sldChg chg="addSp delSp modSp">
        <pc:chgData name="Jun Tian" userId="S::19635022@student.curtin.edu.au::49588324-6589-483c-8e6d-256f88aff5c8" providerId="AD" clId="Web-{9825974A-221B-4205-E968-203B7F26E9CC}" dt="2019-09-20T05:36:06.869" v="238" actId="20577"/>
        <pc:sldMkLst>
          <pc:docMk/>
          <pc:sldMk cId="673513646" sldId="282"/>
        </pc:sldMkLst>
        <pc:spChg chg="mod">
          <ac:chgData name="Jun Tian" userId="S::19635022@student.curtin.edu.au::49588324-6589-483c-8e6d-256f88aff5c8" providerId="AD" clId="Web-{9825974A-221B-4205-E968-203B7F26E9CC}" dt="2019-09-20T05:29:37.536" v="27" actId="20577"/>
          <ac:spMkLst>
            <pc:docMk/>
            <pc:sldMk cId="673513646" sldId="282"/>
            <ac:spMk id="2" creationId="{C92F155B-732E-B546-A482-E4BA81CC1A05}"/>
          </ac:spMkLst>
        </pc:spChg>
        <pc:spChg chg="mod">
          <ac:chgData name="Jun Tian" userId="S::19635022@student.curtin.edu.au::49588324-6589-483c-8e6d-256f88aff5c8" providerId="AD" clId="Web-{9825974A-221B-4205-E968-203B7F26E9CC}" dt="2019-09-20T05:36:06.869" v="238" actId="20577"/>
          <ac:spMkLst>
            <pc:docMk/>
            <pc:sldMk cId="673513646" sldId="282"/>
            <ac:spMk id="4" creationId="{639732BA-6B71-D348-80AD-99FBF57974C2}"/>
          </ac:spMkLst>
        </pc:spChg>
        <pc:spChg chg="del">
          <ac:chgData name="Jun Tian" userId="S::19635022@student.curtin.edu.au::49588324-6589-483c-8e6d-256f88aff5c8" providerId="AD" clId="Web-{9825974A-221B-4205-E968-203B7F26E9CC}" dt="2019-09-20T05:34:16.118" v="213"/>
          <ac:spMkLst>
            <pc:docMk/>
            <pc:sldMk cId="673513646" sldId="282"/>
            <ac:spMk id="8" creationId="{91965DEC-94CF-F845-8EE6-70DD9686E530}"/>
          </ac:spMkLst>
        </pc:spChg>
        <pc:spChg chg="del">
          <ac:chgData name="Jun Tian" userId="S::19635022@student.curtin.edu.au::49588324-6589-483c-8e6d-256f88aff5c8" providerId="AD" clId="Web-{9825974A-221B-4205-E968-203B7F26E9CC}" dt="2019-09-20T05:29:54.989" v="74"/>
          <ac:spMkLst>
            <pc:docMk/>
            <pc:sldMk cId="673513646" sldId="282"/>
            <ac:spMk id="9" creationId="{9156B0B0-B30C-F94F-8372-6E9BF100EAE9}"/>
          </ac:spMkLst>
        </pc:spChg>
        <pc:picChg chg="add mod">
          <ac:chgData name="Jun Tian" userId="S::19635022@student.curtin.edu.au::49588324-6589-483c-8e6d-256f88aff5c8" providerId="AD" clId="Web-{9825974A-221B-4205-E968-203B7F26E9CC}" dt="2019-09-20T05:34:12.524" v="212" actId="1076"/>
          <ac:picMkLst>
            <pc:docMk/>
            <pc:sldMk cId="673513646" sldId="282"/>
            <ac:picMk id="5" creationId="{72CB8DAC-CBFA-4750-85A1-2AFF66F6F989}"/>
          </ac:picMkLst>
        </pc:picChg>
      </pc:sldChg>
      <pc:sldChg chg="addSp delSp modSp">
        <pc:chgData name="Jun Tian" userId="S::19635022@student.curtin.edu.au::49588324-6589-483c-8e6d-256f88aff5c8" providerId="AD" clId="Web-{9825974A-221B-4205-E968-203B7F26E9CC}" dt="2019-09-20T05:15:24.210" v="6"/>
        <pc:sldMkLst>
          <pc:docMk/>
          <pc:sldMk cId="3772599086" sldId="283"/>
        </pc:sldMkLst>
        <pc:spChg chg="add del">
          <ac:chgData name="Jun Tian" userId="S::19635022@student.curtin.edu.au::49588324-6589-483c-8e6d-256f88aff5c8" providerId="AD" clId="Web-{9825974A-221B-4205-E968-203B7F26E9CC}" dt="2019-09-20T05:15:24.210" v="6"/>
          <ac:spMkLst>
            <pc:docMk/>
            <pc:sldMk cId="3772599086" sldId="283"/>
            <ac:spMk id="10" creationId="{9E092896-1839-4CEB-AEE1-50B9A9E855E7}"/>
          </ac:spMkLst>
        </pc:spChg>
        <pc:picChg chg="add mod">
          <ac:chgData name="Jun Tian" userId="S::19635022@student.curtin.edu.au::49588324-6589-483c-8e6d-256f88aff5c8" providerId="AD" clId="Web-{9825974A-221B-4205-E968-203B7F26E9CC}" dt="2019-09-20T05:15:08.913" v="4" actId="1076"/>
          <ac:picMkLst>
            <pc:docMk/>
            <pc:sldMk cId="3772599086" sldId="283"/>
            <ac:picMk id="6" creationId="{CE581B18-CEA8-424D-97E5-E64C75202AA3}"/>
          </ac:picMkLst>
        </pc:picChg>
      </pc:sldChg>
    </pc:docChg>
  </pc:docChgLst>
  <pc:docChgLst>
    <pc:chgData name="Jun Tian" userId="S::19635022@student.curtin.edu.au::49588324-6589-483c-8e6d-256f88aff5c8" providerId="AD" clId="Web-{D058E63E-175A-C6E5-3FFD-CD3E17F68C39}"/>
    <pc:docChg chg="modSld">
      <pc:chgData name="Jun Tian" userId="S::19635022@student.curtin.edu.au::49588324-6589-483c-8e6d-256f88aff5c8" providerId="AD" clId="Web-{D058E63E-175A-C6E5-3FFD-CD3E17F68C39}" dt="2019-10-08T07:40:54.090" v="66"/>
      <pc:docMkLst>
        <pc:docMk/>
      </pc:docMkLst>
      <pc:sldChg chg="addSp delSp modSp">
        <pc:chgData name="Jun Tian" userId="S::19635022@student.curtin.edu.au::49588324-6589-483c-8e6d-256f88aff5c8" providerId="AD" clId="Web-{D058E63E-175A-C6E5-3FFD-CD3E17F68C39}" dt="2019-10-08T07:40:54.090" v="66"/>
        <pc:sldMkLst>
          <pc:docMk/>
          <pc:sldMk cId="1545143920" sldId="313"/>
        </pc:sldMkLst>
        <pc:spChg chg="mod">
          <ac:chgData name="Jun Tian" userId="S::19635022@student.curtin.edu.au::49588324-6589-483c-8e6d-256f88aff5c8" providerId="AD" clId="Web-{D058E63E-175A-C6E5-3FFD-CD3E17F68C39}" dt="2019-10-08T07:25:41.989" v="61" actId="20577"/>
          <ac:spMkLst>
            <pc:docMk/>
            <pc:sldMk cId="1545143920" sldId="313"/>
            <ac:spMk id="4" creationId="{94514B68-B62E-4060-88F0-6FD130C4D0C9}"/>
          </ac:spMkLst>
        </pc:spChg>
        <pc:picChg chg="add del mod">
          <ac:chgData name="Jun Tian" userId="S::19635022@student.curtin.edu.au::49588324-6589-483c-8e6d-256f88aff5c8" providerId="AD" clId="Web-{D058E63E-175A-C6E5-3FFD-CD3E17F68C39}" dt="2019-10-08T07:40:54.090" v="66"/>
          <ac:picMkLst>
            <pc:docMk/>
            <pc:sldMk cId="1545143920" sldId="313"/>
            <ac:picMk id="5" creationId="{7DD7E41A-C2F1-4120-AA12-386DA12612A5}"/>
          </ac:picMkLst>
        </pc:picChg>
      </pc:sldChg>
    </pc:docChg>
  </pc:docChgLst>
  <pc:docChgLst>
    <pc:chgData name="Jun Tian" userId="49588324-6589-483c-8e6d-256f88aff5c8" providerId="ADAL" clId="{C3E59C00-E702-42CD-8355-13BA7EC4D8C3}"/>
    <pc:docChg chg="custSel addSld delSld modSld">
      <pc:chgData name="Jun Tian" userId="49588324-6589-483c-8e6d-256f88aff5c8" providerId="ADAL" clId="{C3E59C00-E702-42CD-8355-13BA7EC4D8C3}" dt="2019-09-20T07:56:33.944" v="1591" actId="20577"/>
      <pc:docMkLst>
        <pc:docMk/>
      </pc:docMkLst>
      <pc:sldChg chg="addSp delSp modSp">
        <pc:chgData name="Jun Tian" userId="49588324-6589-483c-8e6d-256f88aff5c8" providerId="ADAL" clId="{C3E59C00-E702-42CD-8355-13BA7EC4D8C3}" dt="2019-09-19T04:15:42.733" v="249" actId="1076"/>
        <pc:sldMkLst>
          <pc:docMk/>
          <pc:sldMk cId="3336474686" sldId="258"/>
        </pc:sldMkLst>
        <pc:spChg chg="mod">
          <ac:chgData name="Jun Tian" userId="49588324-6589-483c-8e6d-256f88aff5c8" providerId="ADAL" clId="{C3E59C00-E702-42CD-8355-13BA7EC4D8C3}" dt="2019-09-19T02:42:31.924" v="65" actId="20577"/>
          <ac:spMkLst>
            <pc:docMk/>
            <pc:sldMk cId="3336474686" sldId="258"/>
            <ac:spMk id="3" creationId="{53E7661D-48E0-FE4B-AE69-8ACB075D3C48}"/>
          </ac:spMkLst>
        </pc:spChg>
        <pc:spChg chg="add del mod">
          <ac:chgData name="Jun Tian" userId="49588324-6589-483c-8e6d-256f88aff5c8" providerId="ADAL" clId="{C3E59C00-E702-42CD-8355-13BA7EC4D8C3}" dt="2019-09-19T03:45:00.209" v="73"/>
          <ac:spMkLst>
            <pc:docMk/>
            <pc:sldMk cId="3336474686" sldId="258"/>
            <ac:spMk id="10" creationId="{347591CB-D9A7-481F-817F-E7704CB10B82}"/>
          </ac:spMkLst>
        </pc:spChg>
        <pc:spChg chg="add mod">
          <ac:chgData name="Jun Tian" userId="49588324-6589-483c-8e6d-256f88aff5c8" providerId="ADAL" clId="{C3E59C00-E702-42CD-8355-13BA7EC4D8C3}" dt="2019-09-19T03:48:22.548" v="137" actId="1076"/>
          <ac:spMkLst>
            <pc:docMk/>
            <pc:sldMk cId="3336474686" sldId="258"/>
            <ac:spMk id="14" creationId="{14EDD96F-F4DB-465A-BA06-F6E09F56A362}"/>
          </ac:spMkLst>
        </pc:spChg>
        <pc:spChg chg="add mod">
          <ac:chgData name="Jun Tian" userId="49588324-6589-483c-8e6d-256f88aff5c8" providerId="ADAL" clId="{C3E59C00-E702-42CD-8355-13BA7EC4D8C3}" dt="2019-09-19T04:15:42.733" v="249" actId="1076"/>
          <ac:spMkLst>
            <pc:docMk/>
            <pc:sldMk cId="3336474686" sldId="258"/>
            <ac:spMk id="16" creationId="{8CDA8DCB-D2E3-4B75-9AC5-C60B260B1F6F}"/>
          </ac:spMkLst>
        </pc:spChg>
      </pc:sldChg>
      <pc:sldChg chg="addSp delSp modSp modAnim">
        <pc:chgData name="Jun Tian" userId="49588324-6589-483c-8e6d-256f88aff5c8" providerId="ADAL" clId="{C3E59C00-E702-42CD-8355-13BA7EC4D8C3}" dt="2019-09-19T09:45:17.071" v="1160" actId="20577"/>
        <pc:sldMkLst>
          <pc:docMk/>
          <pc:sldMk cId="1444955871" sldId="271"/>
        </pc:sldMkLst>
        <pc:spChg chg="mod">
          <ac:chgData name="Jun Tian" userId="49588324-6589-483c-8e6d-256f88aff5c8" providerId="ADAL" clId="{C3E59C00-E702-42CD-8355-13BA7EC4D8C3}" dt="2019-09-19T08:40:43.747" v="765" actId="20577"/>
          <ac:spMkLst>
            <pc:docMk/>
            <pc:sldMk cId="1444955871" sldId="271"/>
            <ac:spMk id="2" creationId="{CED4A5C0-A471-3640-9323-D9F6804C0A30}"/>
          </ac:spMkLst>
        </pc:spChg>
        <pc:spChg chg="del">
          <ac:chgData name="Jun Tian" userId="49588324-6589-483c-8e6d-256f88aff5c8" providerId="ADAL" clId="{C3E59C00-E702-42CD-8355-13BA7EC4D8C3}" dt="2019-09-19T08:41:01.084" v="767"/>
          <ac:spMkLst>
            <pc:docMk/>
            <pc:sldMk cId="1444955871" sldId="271"/>
            <ac:spMk id="4" creationId="{9A56C745-C727-D64D-BCA0-2CE2791C3F5D}"/>
          </ac:spMkLst>
        </pc:spChg>
        <pc:spChg chg="del">
          <ac:chgData name="Jun Tian" userId="49588324-6589-483c-8e6d-256f88aff5c8" providerId="ADAL" clId="{C3E59C00-E702-42CD-8355-13BA7EC4D8C3}" dt="2019-09-19T08:40:55.811" v="766"/>
          <ac:spMkLst>
            <pc:docMk/>
            <pc:sldMk cId="1444955871" sldId="271"/>
            <ac:spMk id="5" creationId="{6EF7D2D3-87B9-DE4A-A029-8596F4BC378D}"/>
          </ac:spMkLst>
        </pc:spChg>
        <pc:spChg chg="add mod">
          <ac:chgData name="Jun Tian" userId="49588324-6589-483c-8e6d-256f88aff5c8" providerId="ADAL" clId="{C3E59C00-E702-42CD-8355-13BA7EC4D8C3}" dt="2019-09-19T09:45:17.071" v="1160" actId="20577"/>
          <ac:spMkLst>
            <pc:docMk/>
            <pc:sldMk cId="1444955871" sldId="271"/>
            <ac:spMk id="6" creationId="{FB1D9E9F-895C-4252-8267-EB1D65187C82}"/>
          </ac:spMkLst>
        </pc:spChg>
        <pc:spChg chg="del">
          <ac:chgData name="Jun Tian" userId="49588324-6589-483c-8e6d-256f88aff5c8" providerId="ADAL" clId="{C3E59C00-E702-42CD-8355-13BA7EC4D8C3}" dt="2019-09-19T09:09:02.852" v="1036" actId="478"/>
          <ac:spMkLst>
            <pc:docMk/>
            <pc:sldMk cId="1444955871" sldId="271"/>
            <ac:spMk id="7" creationId="{BD54473C-C959-4B29-AE1D-975479EE5CEF}"/>
          </ac:spMkLst>
        </pc:spChg>
        <pc:spChg chg="del mod">
          <ac:chgData name="Jun Tian" userId="49588324-6589-483c-8e6d-256f88aff5c8" providerId="ADAL" clId="{C3E59C00-E702-42CD-8355-13BA7EC4D8C3}" dt="2019-09-19T09:08:58.814" v="1035" actId="478"/>
          <ac:spMkLst>
            <pc:docMk/>
            <pc:sldMk cId="1444955871" sldId="271"/>
            <ac:spMk id="8" creationId="{7E7A01D7-64C6-4CD0-94F2-A1D32316410A}"/>
          </ac:spMkLst>
        </pc:spChg>
        <pc:spChg chg="add mod">
          <ac:chgData name="Jun Tian" userId="49588324-6589-483c-8e6d-256f88aff5c8" providerId="ADAL" clId="{C3E59C00-E702-42CD-8355-13BA7EC4D8C3}" dt="2019-09-19T09:11:17.961" v="1122" actId="1076"/>
          <ac:spMkLst>
            <pc:docMk/>
            <pc:sldMk cId="1444955871" sldId="271"/>
            <ac:spMk id="9" creationId="{9828A545-0E02-46FB-9A41-7433C0BE5696}"/>
          </ac:spMkLst>
        </pc:spChg>
      </pc:sldChg>
      <pc:sldChg chg="addSp delSp modSp">
        <pc:chgData name="Jun Tian" userId="49588324-6589-483c-8e6d-256f88aff5c8" providerId="ADAL" clId="{C3E59C00-E702-42CD-8355-13BA7EC4D8C3}" dt="2019-09-20T02:58:39.344" v="1314" actId="2085"/>
        <pc:sldMkLst>
          <pc:docMk/>
          <pc:sldMk cId="3763319835" sldId="278"/>
        </pc:sldMkLst>
        <pc:spChg chg="mod">
          <ac:chgData name="Jun Tian" userId="49588324-6589-483c-8e6d-256f88aff5c8" providerId="ADAL" clId="{C3E59C00-E702-42CD-8355-13BA7EC4D8C3}" dt="2019-09-19T09:53:02.092" v="1241" actId="20577"/>
          <ac:spMkLst>
            <pc:docMk/>
            <pc:sldMk cId="3763319835" sldId="278"/>
            <ac:spMk id="4" creationId="{0A193BEC-287F-8E4C-9F35-14E5237395A2}"/>
          </ac:spMkLst>
        </pc:spChg>
        <pc:spChg chg="add mod">
          <ac:chgData name="Jun Tian" userId="49588324-6589-483c-8e6d-256f88aff5c8" providerId="ADAL" clId="{C3E59C00-E702-42CD-8355-13BA7EC4D8C3}" dt="2019-09-20T02:58:39.344" v="1314" actId="2085"/>
          <ac:spMkLst>
            <pc:docMk/>
            <pc:sldMk cId="3763319835" sldId="278"/>
            <ac:spMk id="7" creationId="{88DA7D07-3CF7-4644-9268-762BBD1C8CAF}"/>
          </ac:spMkLst>
        </pc:spChg>
        <pc:picChg chg="del">
          <ac:chgData name="Jun Tian" userId="49588324-6589-483c-8e6d-256f88aff5c8" providerId="ADAL" clId="{C3E59C00-E702-42CD-8355-13BA7EC4D8C3}" dt="2019-09-19T09:13:09.444" v="1131"/>
          <ac:picMkLst>
            <pc:docMk/>
            <pc:sldMk cId="3763319835" sldId="278"/>
            <ac:picMk id="5" creationId="{D5A7A41E-8371-1B4E-B54E-C5729BDC0194}"/>
          </ac:picMkLst>
        </pc:picChg>
      </pc:sldChg>
      <pc:sldChg chg="addSp delSp modSp">
        <pc:chgData name="Jun Tian" userId="49588324-6589-483c-8e6d-256f88aff5c8" providerId="ADAL" clId="{C3E59C00-E702-42CD-8355-13BA7EC4D8C3}" dt="2019-09-20T05:43:06.366" v="1562" actId="14100"/>
        <pc:sldMkLst>
          <pc:docMk/>
          <pc:sldMk cId="673513646" sldId="282"/>
        </pc:sldMkLst>
        <pc:spChg chg="del">
          <ac:chgData name="Jun Tian" userId="49588324-6589-483c-8e6d-256f88aff5c8" providerId="ADAL" clId="{C3E59C00-E702-42CD-8355-13BA7EC4D8C3}" dt="2019-09-20T05:30:05.356" v="1508"/>
          <ac:spMkLst>
            <pc:docMk/>
            <pc:sldMk cId="673513646" sldId="282"/>
            <ac:spMk id="9" creationId="{9156B0B0-B30C-F94F-8372-6E9BF100EAE9}"/>
          </ac:spMkLst>
        </pc:spChg>
        <pc:spChg chg="add mod">
          <ac:chgData name="Jun Tian" userId="49588324-6589-483c-8e6d-256f88aff5c8" providerId="ADAL" clId="{C3E59C00-E702-42CD-8355-13BA7EC4D8C3}" dt="2019-09-20T05:43:06.366" v="1562" actId="14100"/>
          <ac:spMkLst>
            <pc:docMk/>
            <pc:sldMk cId="673513646" sldId="282"/>
            <ac:spMk id="23" creationId="{2ECED3FF-35D7-4E16-8BDB-1A14E1AE247A}"/>
          </ac:spMkLst>
        </pc:spChg>
        <pc:picChg chg="del">
          <ac:chgData name="Jun Tian" userId="49588324-6589-483c-8e6d-256f88aff5c8" providerId="ADAL" clId="{C3E59C00-E702-42CD-8355-13BA7EC4D8C3}" dt="2019-09-20T05:23:27.220" v="1507"/>
          <ac:picMkLst>
            <pc:docMk/>
            <pc:sldMk cId="673513646" sldId="282"/>
            <ac:picMk id="7" creationId="{D7147F39-7586-6D4C-A3B5-B9A6D4C951F2}"/>
          </ac:picMkLst>
        </pc:picChg>
        <pc:cxnChg chg="add mod">
          <ac:chgData name="Jun Tian" userId="49588324-6589-483c-8e6d-256f88aff5c8" providerId="ADAL" clId="{C3E59C00-E702-42CD-8355-13BA7EC4D8C3}" dt="2019-09-20T05:41:29.001" v="1519" actId="14100"/>
          <ac:cxnSpMkLst>
            <pc:docMk/>
            <pc:sldMk cId="673513646" sldId="282"/>
            <ac:cxnSpMk id="10" creationId="{2DF7C667-46B5-4986-91C8-17CEEB3BCE96}"/>
          </ac:cxnSpMkLst>
        </pc:cxnChg>
        <pc:cxnChg chg="add mod">
          <ac:chgData name="Jun Tian" userId="49588324-6589-483c-8e6d-256f88aff5c8" providerId="ADAL" clId="{C3E59C00-E702-42CD-8355-13BA7EC4D8C3}" dt="2019-09-20T05:41:17.060" v="1517" actId="14100"/>
          <ac:cxnSpMkLst>
            <pc:docMk/>
            <pc:sldMk cId="673513646" sldId="282"/>
            <ac:cxnSpMk id="16" creationId="{2AF15741-F98C-4592-B190-4F96351BDFA5}"/>
          </ac:cxnSpMkLst>
        </pc:cxnChg>
        <pc:cxnChg chg="add mod">
          <ac:chgData name="Jun Tian" userId="49588324-6589-483c-8e6d-256f88aff5c8" providerId="ADAL" clId="{C3E59C00-E702-42CD-8355-13BA7EC4D8C3}" dt="2019-09-20T05:41:52.397" v="1522" actId="14100"/>
          <ac:cxnSpMkLst>
            <pc:docMk/>
            <pc:sldMk cId="673513646" sldId="282"/>
            <ac:cxnSpMk id="20" creationId="{CF2F58D9-B8B5-4BA6-8EF2-49362272AE23}"/>
          </ac:cxnSpMkLst>
        </pc:cxnChg>
      </pc:sldChg>
      <pc:sldChg chg="addSp delSp modSp">
        <pc:chgData name="Jun Tian" userId="49588324-6589-483c-8e6d-256f88aff5c8" providerId="ADAL" clId="{C3E59C00-E702-42CD-8355-13BA7EC4D8C3}" dt="2019-09-20T05:20:51.653" v="1480" actId="1076"/>
        <pc:sldMkLst>
          <pc:docMk/>
          <pc:sldMk cId="3772599086" sldId="283"/>
        </pc:sldMkLst>
        <pc:spChg chg="add del mod">
          <ac:chgData name="Jun Tian" userId="49588324-6589-483c-8e6d-256f88aff5c8" providerId="ADAL" clId="{C3E59C00-E702-42CD-8355-13BA7EC4D8C3}" dt="2019-09-20T04:22:24.907" v="1326"/>
          <ac:spMkLst>
            <pc:docMk/>
            <pc:sldMk cId="3772599086" sldId="283"/>
            <ac:spMk id="6" creationId="{7CE8A651-AF59-4572-9D28-6154A297386B}"/>
          </ac:spMkLst>
        </pc:spChg>
        <pc:spChg chg="add mod">
          <ac:chgData name="Jun Tian" userId="49588324-6589-483c-8e6d-256f88aff5c8" providerId="ADAL" clId="{C3E59C00-E702-42CD-8355-13BA7EC4D8C3}" dt="2019-09-20T04:22:41.915" v="1328" actId="1076"/>
          <ac:spMkLst>
            <pc:docMk/>
            <pc:sldMk cId="3772599086" sldId="283"/>
            <ac:spMk id="8" creationId="{46861D9C-2358-4F33-8E30-FF4DF5AFE6D1}"/>
          </ac:spMkLst>
        </pc:spChg>
        <pc:spChg chg="add mod">
          <ac:chgData name="Jun Tian" userId="49588324-6589-483c-8e6d-256f88aff5c8" providerId="ADAL" clId="{C3E59C00-E702-42CD-8355-13BA7EC4D8C3}" dt="2019-09-20T04:24:34.859" v="1335" actId="1076"/>
          <ac:spMkLst>
            <pc:docMk/>
            <pc:sldMk cId="3772599086" sldId="283"/>
            <ac:spMk id="9" creationId="{C508A1BC-DD62-43B8-8C4E-208D22CF03C0}"/>
          </ac:spMkLst>
        </pc:spChg>
        <pc:spChg chg="add mod">
          <ac:chgData name="Jun Tian" userId="49588324-6589-483c-8e6d-256f88aff5c8" providerId="ADAL" clId="{C3E59C00-E702-42CD-8355-13BA7EC4D8C3}" dt="2019-09-20T04:27:31.821" v="1365" actId="1076"/>
          <ac:spMkLst>
            <pc:docMk/>
            <pc:sldMk cId="3772599086" sldId="283"/>
            <ac:spMk id="15" creationId="{ABA1BB6E-759E-4B9B-83DA-7866A25B2ACE}"/>
          </ac:spMkLst>
        </pc:spChg>
        <pc:spChg chg="add mod">
          <ac:chgData name="Jun Tian" userId="49588324-6589-483c-8e6d-256f88aff5c8" providerId="ADAL" clId="{C3E59C00-E702-42CD-8355-13BA7EC4D8C3}" dt="2019-09-20T05:20:51.653" v="1480" actId="1076"/>
          <ac:spMkLst>
            <pc:docMk/>
            <pc:sldMk cId="3772599086" sldId="283"/>
            <ac:spMk id="16" creationId="{F1FEB378-4C24-451D-B877-D4B35302CC72}"/>
          </ac:spMkLst>
        </pc:spChg>
        <pc:spChg chg="add mod">
          <ac:chgData name="Jun Tian" userId="49588324-6589-483c-8e6d-256f88aff5c8" providerId="ADAL" clId="{C3E59C00-E702-42CD-8355-13BA7EC4D8C3}" dt="2019-09-20T05:17:30.236" v="1388" actId="1076"/>
          <ac:spMkLst>
            <pc:docMk/>
            <pc:sldMk cId="3772599086" sldId="283"/>
            <ac:spMk id="21" creationId="{2145F674-EC15-420F-BD6F-C6CC2AA2C0BC}"/>
          </ac:spMkLst>
        </pc:spChg>
        <pc:picChg chg="mod">
          <ac:chgData name="Jun Tian" userId="49588324-6589-483c-8e6d-256f88aff5c8" providerId="ADAL" clId="{C3E59C00-E702-42CD-8355-13BA7EC4D8C3}" dt="2019-09-20T04:24:49.413" v="1337" actId="1076"/>
          <ac:picMkLst>
            <pc:docMk/>
            <pc:sldMk cId="3772599086" sldId="283"/>
            <ac:picMk id="5" creationId="{2F8FDC88-BF30-4DDE-A520-286FF626E9F7}"/>
          </ac:picMkLst>
        </pc:picChg>
        <pc:cxnChg chg="add mod">
          <ac:chgData name="Jun Tian" userId="49588324-6589-483c-8e6d-256f88aff5c8" providerId="ADAL" clId="{C3E59C00-E702-42CD-8355-13BA7EC4D8C3}" dt="2019-09-20T04:25:50.294" v="1344" actId="208"/>
          <ac:cxnSpMkLst>
            <pc:docMk/>
            <pc:sldMk cId="3772599086" sldId="283"/>
            <ac:cxnSpMk id="11" creationId="{E8722379-5CEA-4B73-BBF3-3B4BF22F2F6C}"/>
          </ac:cxnSpMkLst>
        </pc:cxnChg>
        <pc:cxnChg chg="add mod">
          <ac:chgData name="Jun Tian" userId="49588324-6589-483c-8e6d-256f88aff5c8" providerId="ADAL" clId="{C3E59C00-E702-42CD-8355-13BA7EC4D8C3}" dt="2019-09-20T05:16:38.861" v="1379" actId="14100"/>
          <ac:cxnSpMkLst>
            <pc:docMk/>
            <pc:sldMk cId="3772599086" sldId="283"/>
            <ac:cxnSpMk id="17" creationId="{FF69B3D4-B52C-4D8B-8579-7891072225E1}"/>
          </ac:cxnSpMkLst>
        </pc:cxnChg>
      </pc:sldChg>
      <pc:sldChg chg="addSp delSp modSp">
        <pc:chgData name="Jun Tian" userId="49588324-6589-483c-8e6d-256f88aff5c8" providerId="ADAL" clId="{C3E59C00-E702-42CD-8355-13BA7EC4D8C3}" dt="2019-09-19T05:43:39.332" v="394" actId="1076"/>
        <pc:sldMkLst>
          <pc:docMk/>
          <pc:sldMk cId="1600596772" sldId="300"/>
        </pc:sldMkLst>
        <pc:spChg chg="add del mod">
          <ac:chgData name="Jun Tian" userId="49588324-6589-483c-8e6d-256f88aff5c8" providerId="ADAL" clId="{C3E59C00-E702-42CD-8355-13BA7EC4D8C3}" dt="2019-09-19T05:33:29.483" v="281"/>
          <ac:spMkLst>
            <pc:docMk/>
            <pc:sldMk cId="1600596772" sldId="300"/>
            <ac:spMk id="6" creationId="{69865494-5B8F-47B8-BFC7-19D4C7D53F5B}"/>
          </ac:spMkLst>
        </pc:spChg>
        <pc:spChg chg="add mod">
          <ac:chgData name="Jun Tian" userId="49588324-6589-483c-8e6d-256f88aff5c8" providerId="ADAL" clId="{C3E59C00-E702-42CD-8355-13BA7EC4D8C3}" dt="2019-09-19T05:39:42.632" v="357" actId="1076"/>
          <ac:spMkLst>
            <pc:docMk/>
            <pc:sldMk cId="1600596772" sldId="300"/>
            <ac:spMk id="8" creationId="{BC0AE201-9FFF-4C9C-A8EC-C4D2DE9687DB}"/>
          </ac:spMkLst>
        </pc:spChg>
        <pc:spChg chg="add mod">
          <ac:chgData name="Jun Tian" userId="49588324-6589-483c-8e6d-256f88aff5c8" providerId="ADAL" clId="{C3E59C00-E702-42CD-8355-13BA7EC4D8C3}" dt="2019-09-19T05:43:39.332" v="394" actId="1076"/>
          <ac:spMkLst>
            <pc:docMk/>
            <pc:sldMk cId="1600596772" sldId="300"/>
            <ac:spMk id="10" creationId="{F973DAD0-0017-4044-ABED-3F946204683D}"/>
          </ac:spMkLst>
        </pc:spChg>
        <pc:picChg chg="mod">
          <ac:chgData name="Jun Tian" userId="49588324-6589-483c-8e6d-256f88aff5c8" providerId="ADAL" clId="{C3E59C00-E702-42CD-8355-13BA7EC4D8C3}" dt="2019-09-19T05:40:00.781" v="361" actId="1076"/>
          <ac:picMkLst>
            <pc:docMk/>
            <pc:sldMk cId="1600596772" sldId="300"/>
            <ac:picMk id="5" creationId="{68A90370-0BE4-4450-B489-D89BE8DFC510}"/>
          </ac:picMkLst>
        </pc:picChg>
        <pc:picChg chg="del">
          <ac:chgData name="Jun Tian" userId="49588324-6589-483c-8e6d-256f88aff5c8" providerId="ADAL" clId="{C3E59C00-E702-42CD-8355-13BA7EC4D8C3}" dt="2019-09-19T05:33:36.085" v="282"/>
          <ac:picMkLst>
            <pc:docMk/>
            <pc:sldMk cId="1600596772" sldId="300"/>
            <ac:picMk id="5" creationId="{855A261C-DF4E-4658-AE70-5ABB35C43DE6}"/>
          </ac:picMkLst>
        </pc:picChg>
        <pc:picChg chg="mod">
          <ac:chgData name="Jun Tian" userId="49588324-6589-483c-8e6d-256f88aff5c8" providerId="ADAL" clId="{C3E59C00-E702-42CD-8355-13BA7EC4D8C3}" dt="2019-09-19T05:39:36.685" v="356" actId="1076"/>
          <ac:picMkLst>
            <pc:docMk/>
            <pc:sldMk cId="1600596772" sldId="300"/>
            <ac:picMk id="9" creationId="{5B199C2D-565F-424E-8B37-AC2CC07A46D5}"/>
          </ac:picMkLst>
        </pc:picChg>
      </pc:sldChg>
      <pc:sldChg chg="addSp delSp modSp add">
        <pc:chgData name="Jun Tian" userId="49588324-6589-483c-8e6d-256f88aff5c8" providerId="ADAL" clId="{C3E59C00-E702-42CD-8355-13BA7EC4D8C3}" dt="2019-09-19T08:59:18.943" v="956" actId="1076"/>
        <pc:sldMkLst>
          <pc:docMk/>
          <pc:sldMk cId="3229649592" sldId="301"/>
        </pc:sldMkLst>
        <pc:spChg chg="add mod">
          <ac:chgData name="Jun Tian" userId="49588324-6589-483c-8e6d-256f88aff5c8" providerId="ADAL" clId="{C3E59C00-E702-42CD-8355-13BA7EC4D8C3}" dt="2019-09-19T08:44:23.066" v="774" actId="1076"/>
          <ac:spMkLst>
            <pc:docMk/>
            <pc:sldMk cId="3229649592" sldId="301"/>
            <ac:spMk id="6" creationId="{641632E1-1A96-444F-9551-2D27D60C5983}"/>
          </ac:spMkLst>
        </pc:spChg>
        <pc:spChg chg="add del mod">
          <ac:chgData name="Jun Tian" userId="49588324-6589-483c-8e6d-256f88aff5c8" providerId="ADAL" clId="{C3E59C00-E702-42CD-8355-13BA7EC4D8C3}" dt="2019-09-19T08:53:15.649" v="875" actId="478"/>
          <ac:spMkLst>
            <pc:docMk/>
            <pc:sldMk cId="3229649592" sldId="301"/>
            <ac:spMk id="7" creationId="{DC9E7041-F160-4F96-AED5-48906799419E}"/>
          </ac:spMkLst>
        </pc:spChg>
        <pc:spChg chg="add del mod">
          <ac:chgData name="Jun Tian" userId="49588324-6589-483c-8e6d-256f88aff5c8" providerId="ADAL" clId="{C3E59C00-E702-42CD-8355-13BA7EC4D8C3}" dt="2019-09-19T08:45:56.207" v="789"/>
          <ac:spMkLst>
            <pc:docMk/>
            <pc:sldMk cId="3229649592" sldId="301"/>
            <ac:spMk id="8" creationId="{16CE764F-E61D-48CB-9C80-2ABC13D95EAA}"/>
          </ac:spMkLst>
        </pc:spChg>
        <pc:spChg chg="del">
          <ac:chgData name="Jun Tian" userId="49588324-6589-483c-8e6d-256f88aff5c8" providerId="ADAL" clId="{C3E59C00-E702-42CD-8355-13BA7EC4D8C3}" dt="2019-09-19T08:28:16.450" v="615" actId="478"/>
          <ac:spMkLst>
            <pc:docMk/>
            <pc:sldMk cId="3229649592" sldId="301"/>
            <ac:spMk id="9" creationId="{3FE6B037-D004-4A5B-A427-60E406C8E549}"/>
          </ac:spMkLst>
        </pc:spChg>
        <pc:spChg chg="del">
          <ac:chgData name="Jun Tian" userId="49588324-6589-483c-8e6d-256f88aff5c8" providerId="ADAL" clId="{C3E59C00-E702-42CD-8355-13BA7EC4D8C3}" dt="2019-09-19T08:28:43.772" v="624" actId="478"/>
          <ac:spMkLst>
            <pc:docMk/>
            <pc:sldMk cId="3229649592" sldId="301"/>
            <ac:spMk id="10" creationId="{D0AAD621-3F5C-4451-A839-EA4970836523}"/>
          </ac:spMkLst>
        </pc:spChg>
        <pc:spChg chg="del">
          <ac:chgData name="Jun Tian" userId="49588324-6589-483c-8e6d-256f88aff5c8" providerId="ADAL" clId="{C3E59C00-E702-42CD-8355-13BA7EC4D8C3}" dt="2019-09-19T08:28:46.431" v="625" actId="478"/>
          <ac:spMkLst>
            <pc:docMk/>
            <pc:sldMk cId="3229649592" sldId="301"/>
            <ac:spMk id="11" creationId="{AC610655-7EAA-4D3E-9D86-267D25E17A25}"/>
          </ac:spMkLst>
        </pc:spChg>
        <pc:spChg chg="del">
          <ac:chgData name="Jun Tian" userId="49588324-6589-483c-8e6d-256f88aff5c8" providerId="ADAL" clId="{C3E59C00-E702-42CD-8355-13BA7EC4D8C3}" dt="2019-09-19T08:28:36.823" v="621" actId="478"/>
          <ac:spMkLst>
            <pc:docMk/>
            <pc:sldMk cId="3229649592" sldId="301"/>
            <ac:spMk id="12" creationId="{AE450D55-DDE2-4164-AF3A-29AE09EB0CF9}"/>
          </ac:spMkLst>
        </pc:spChg>
        <pc:spChg chg="del">
          <ac:chgData name="Jun Tian" userId="49588324-6589-483c-8e6d-256f88aff5c8" providerId="ADAL" clId="{C3E59C00-E702-42CD-8355-13BA7EC4D8C3}" dt="2019-09-19T08:28:21.128" v="616" actId="478"/>
          <ac:spMkLst>
            <pc:docMk/>
            <pc:sldMk cId="3229649592" sldId="301"/>
            <ac:spMk id="13" creationId="{D406A27E-F54E-43A8-8C12-7618E7ED850D}"/>
          </ac:spMkLst>
        </pc:spChg>
        <pc:spChg chg="del">
          <ac:chgData name="Jun Tian" userId="49588324-6589-483c-8e6d-256f88aff5c8" providerId="ADAL" clId="{C3E59C00-E702-42CD-8355-13BA7EC4D8C3}" dt="2019-09-19T08:28:38.764" v="622" actId="478"/>
          <ac:spMkLst>
            <pc:docMk/>
            <pc:sldMk cId="3229649592" sldId="301"/>
            <ac:spMk id="14" creationId="{1329BB9E-F722-42C0-8824-9CEEEB2E5EBE}"/>
          </ac:spMkLst>
        </pc:spChg>
        <pc:spChg chg="del">
          <ac:chgData name="Jun Tian" userId="49588324-6589-483c-8e6d-256f88aff5c8" providerId="ADAL" clId="{C3E59C00-E702-42CD-8355-13BA7EC4D8C3}" dt="2019-09-19T08:28:32.740" v="620" actId="478"/>
          <ac:spMkLst>
            <pc:docMk/>
            <pc:sldMk cId="3229649592" sldId="301"/>
            <ac:spMk id="15" creationId="{95FD75CC-1192-4F2E-9DE3-451881A749E0}"/>
          </ac:spMkLst>
        </pc:spChg>
        <pc:spChg chg="del">
          <ac:chgData name="Jun Tian" userId="49588324-6589-483c-8e6d-256f88aff5c8" providerId="ADAL" clId="{C3E59C00-E702-42CD-8355-13BA7EC4D8C3}" dt="2019-09-19T08:28:27.027" v="618" actId="478"/>
          <ac:spMkLst>
            <pc:docMk/>
            <pc:sldMk cId="3229649592" sldId="301"/>
            <ac:spMk id="16" creationId="{ADA14CBE-869A-4EBD-A8C4-2C3D51A8582A}"/>
          </ac:spMkLst>
        </pc:spChg>
        <pc:spChg chg="add del mod">
          <ac:chgData name="Jun Tian" userId="49588324-6589-483c-8e6d-256f88aff5c8" providerId="ADAL" clId="{C3E59C00-E702-42CD-8355-13BA7EC4D8C3}" dt="2019-09-19T08:53:04.711" v="871" actId="478"/>
          <ac:spMkLst>
            <pc:docMk/>
            <pc:sldMk cId="3229649592" sldId="301"/>
            <ac:spMk id="17" creationId="{DB9F9775-64F9-42AD-AE68-D61C0F9D51DA}"/>
          </ac:spMkLst>
        </pc:spChg>
        <pc:spChg chg="add del mod">
          <ac:chgData name="Jun Tian" userId="49588324-6589-483c-8e6d-256f88aff5c8" providerId="ADAL" clId="{C3E59C00-E702-42CD-8355-13BA7EC4D8C3}" dt="2019-09-19T08:52:23.289" v="870" actId="478"/>
          <ac:spMkLst>
            <pc:docMk/>
            <pc:sldMk cId="3229649592" sldId="301"/>
            <ac:spMk id="19" creationId="{31075369-EC31-45A1-9B81-6969BF8C9389}"/>
          </ac:spMkLst>
        </pc:spChg>
        <pc:spChg chg="add del mod">
          <ac:chgData name="Jun Tian" userId="49588324-6589-483c-8e6d-256f88aff5c8" providerId="ADAL" clId="{C3E59C00-E702-42CD-8355-13BA7EC4D8C3}" dt="2019-09-19T08:51:02.151" v="854"/>
          <ac:spMkLst>
            <pc:docMk/>
            <pc:sldMk cId="3229649592" sldId="301"/>
            <ac:spMk id="20" creationId="{8212BC36-CBAE-4AF3-B25C-83E54E7B24E2}"/>
          </ac:spMkLst>
        </pc:spChg>
        <pc:spChg chg="add del mod">
          <ac:chgData name="Jun Tian" userId="49588324-6589-483c-8e6d-256f88aff5c8" providerId="ADAL" clId="{C3E59C00-E702-42CD-8355-13BA7EC4D8C3}" dt="2019-09-19T08:53:10.141" v="873" actId="478"/>
          <ac:spMkLst>
            <pc:docMk/>
            <pc:sldMk cId="3229649592" sldId="301"/>
            <ac:spMk id="22" creationId="{26D28222-377E-49C4-A1CA-339B401517C3}"/>
          </ac:spMkLst>
        </pc:spChg>
        <pc:spChg chg="add del mod">
          <ac:chgData name="Jun Tian" userId="49588324-6589-483c-8e6d-256f88aff5c8" providerId="ADAL" clId="{C3E59C00-E702-42CD-8355-13BA7EC4D8C3}" dt="2019-09-19T08:53:07.763" v="872" actId="478"/>
          <ac:spMkLst>
            <pc:docMk/>
            <pc:sldMk cId="3229649592" sldId="301"/>
            <ac:spMk id="25" creationId="{157475E5-5FD8-41B1-905D-BBDEDD3B9C31}"/>
          </ac:spMkLst>
        </pc:spChg>
        <pc:spChg chg="add del mod">
          <ac:chgData name="Jun Tian" userId="49588324-6589-483c-8e6d-256f88aff5c8" providerId="ADAL" clId="{C3E59C00-E702-42CD-8355-13BA7EC4D8C3}" dt="2019-09-19T08:53:12.802" v="874" actId="478"/>
          <ac:spMkLst>
            <pc:docMk/>
            <pc:sldMk cId="3229649592" sldId="301"/>
            <ac:spMk id="26" creationId="{023A601F-FDBB-4D22-8A55-1486D1F1F661}"/>
          </ac:spMkLst>
        </pc:spChg>
        <pc:spChg chg="add mod">
          <ac:chgData name="Jun Tian" userId="49588324-6589-483c-8e6d-256f88aff5c8" providerId="ADAL" clId="{C3E59C00-E702-42CD-8355-13BA7EC4D8C3}" dt="2019-09-19T08:57:04.446" v="925" actId="20577"/>
          <ac:spMkLst>
            <pc:docMk/>
            <pc:sldMk cId="3229649592" sldId="301"/>
            <ac:spMk id="34" creationId="{94C93DBF-0A5F-4FE0-956F-FA7AD32B2C85}"/>
          </ac:spMkLst>
        </pc:spChg>
        <pc:spChg chg="add mod">
          <ac:chgData name="Jun Tian" userId="49588324-6589-483c-8e6d-256f88aff5c8" providerId="ADAL" clId="{C3E59C00-E702-42CD-8355-13BA7EC4D8C3}" dt="2019-09-19T08:56:56.761" v="923" actId="1076"/>
          <ac:spMkLst>
            <pc:docMk/>
            <pc:sldMk cId="3229649592" sldId="301"/>
            <ac:spMk id="39" creationId="{470277C8-81B5-4F0C-B8EA-74A8A4634011}"/>
          </ac:spMkLst>
        </pc:spChg>
        <pc:spChg chg="add mod">
          <ac:chgData name="Jun Tian" userId="49588324-6589-483c-8e6d-256f88aff5c8" providerId="ADAL" clId="{C3E59C00-E702-42CD-8355-13BA7EC4D8C3}" dt="2019-09-19T08:58:07.238" v="938" actId="1076"/>
          <ac:spMkLst>
            <pc:docMk/>
            <pc:sldMk cId="3229649592" sldId="301"/>
            <ac:spMk id="41" creationId="{4B4B9E5E-2682-4164-9534-E88F4F7DC2E0}"/>
          </ac:spMkLst>
        </pc:spChg>
        <pc:spChg chg="add mod">
          <ac:chgData name="Jun Tian" userId="49588324-6589-483c-8e6d-256f88aff5c8" providerId="ADAL" clId="{C3E59C00-E702-42CD-8355-13BA7EC4D8C3}" dt="2019-09-19T08:59:18.943" v="956" actId="1076"/>
          <ac:spMkLst>
            <pc:docMk/>
            <pc:sldMk cId="3229649592" sldId="301"/>
            <ac:spMk id="46" creationId="{18CA5287-DABB-46D1-831E-E4CE19710E31}"/>
          </ac:spMkLst>
        </pc:spChg>
        <pc:cxnChg chg="del">
          <ac:chgData name="Jun Tian" userId="49588324-6589-483c-8e6d-256f88aff5c8" providerId="ADAL" clId="{C3E59C00-E702-42CD-8355-13BA7EC4D8C3}" dt="2019-09-19T08:28:40.454" v="623" actId="478"/>
          <ac:cxnSpMkLst>
            <pc:docMk/>
            <pc:sldMk cId="3229649592" sldId="301"/>
            <ac:cxnSpMk id="4" creationId="{560A57AD-E619-40EE-8DE2-2CDC4E2F7F14}"/>
          </ac:cxnSpMkLst>
        </pc:cxnChg>
        <pc:cxnChg chg="mod">
          <ac:chgData name="Jun Tian" userId="49588324-6589-483c-8e6d-256f88aff5c8" providerId="ADAL" clId="{C3E59C00-E702-42CD-8355-13BA7EC4D8C3}" dt="2019-09-19T08:28:21.128" v="616" actId="478"/>
          <ac:cxnSpMkLst>
            <pc:docMk/>
            <pc:sldMk cId="3229649592" sldId="301"/>
            <ac:cxnSpMk id="18" creationId="{C90D1ABF-F296-4690-A3AE-241F21B244EF}"/>
          </ac:cxnSpMkLst>
        </pc:cxnChg>
        <pc:cxnChg chg="del">
          <ac:chgData name="Jun Tian" userId="49588324-6589-483c-8e6d-256f88aff5c8" providerId="ADAL" clId="{C3E59C00-E702-42CD-8355-13BA7EC4D8C3}" dt="2019-09-19T08:28:24.039" v="617" actId="478"/>
          <ac:cxnSpMkLst>
            <pc:docMk/>
            <pc:sldMk cId="3229649592" sldId="301"/>
            <ac:cxnSpMk id="21" creationId="{56FF155A-82B3-4DC9-B242-2822FB3C86EF}"/>
          </ac:cxnSpMkLst>
        </pc:cxnChg>
        <pc:cxnChg chg="del">
          <ac:chgData name="Jun Tian" userId="49588324-6589-483c-8e6d-256f88aff5c8" providerId="ADAL" clId="{C3E59C00-E702-42CD-8355-13BA7EC4D8C3}" dt="2019-09-19T08:28:28.984" v="619" actId="478"/>
          <ac:cxnSpMkLst>
            <pc:docMk/>
            <pc:sldMk cId="3229649592" sldId="301"/>
            <ac:cxnSpMk id="24" creationId="{3413253D-B956-492B-A44D-959DD2E1172A}"/>
          </ac:cxnSpMkLst>
        </pc:cxnChg>
        <pc:cxnChg chg="add mod">
          <ac:chgData name="Jun Tian" userId="49588324-6589-483c-8e6d-256f88aff5c8" providerId="ADAL" clId="{C3E59C00-E702-42CD-8355-13BA7EC4D8C3}" dt="2019-09-19T08:55:36.814" v="904" actId="14100"/>
          <ac:cxnSpMkLst>
            <pc:docMk/>
            <pc:sldMk cId="3229649592" sldId="301"/>
            <ac:cxnSpMk id="27" creationId="{18DFE27A-72F3-4E2E-B29C-D64D763D6DC0}"/>
          </ac:cxnSpMkLst>
        </pc:cxnChg>
        <pc:cxnChg chg="add mod">
          <ac:chgData name="Jun Tian" userId="49588324-6589-483c-8e6d-256f88aff5c8" providerId="ADAL" clId="{C3E59C00-E702-42CD-8355-13BA7EC4D8C3}" dt="2019-09-19T08:58:31.743" v="942" actId="14100"/>
          <ac:cxnSpMkLst>
            <pc:docMk/>
            <pc:sldMk cId="3229649592" sldId="301"/>
            <ac:cxnSpMk id="36" creationId="{3E5456D8-0F1F-4D75-BEF7-A81AC0CA53EF}"/>
          </ac:cxnSpMkLst>
        </pc:cxnChg>
        <pc:cxnChg chg="add mod">
          <ac:chgData name="Jun Tian" userId="49588324-6589-483c-8e6d-256f88aff5c8" providerId="ADAL" clId="{C3E59C00-E702-42CD-8355-13BA7EC4D8C3}" dt="2019-09-19T08:57:28.747" v="927" actId="1076"/>
          <ac:cxnSpMkLst>
            <pc:docMk/>
            <pc:sldMk cId="3229649592" sldId="301"/>
            <ac:cxnSpMk id="40" creationId="{CEE6C112-B6EC-4AB0-8ABC-CC115A111218}"/>
          </ac:cxnSpMkLst>
        </pc:cxnChg>
        <pc:cxnChg chg="add mod">
          <ac:chgData name="Jun Tian" userId="49588324-6589-483c-8e6d-256f88aff5c8" providerId="ADAL" clId="{C3E59C00-E702-42CD-8355-13BA7EC4D8C3}" dt="2019-09-19T08:58:40.912" v="943" actId="14100"/>
          <ac:cxnSpMkLst>
            <pc:docMk/>
            <pc:sldMk cId="3229649592" sldId="301"/>
            <ac:cxnSpMk id="42" creationId="{3E279C59-B817-44D3-9719-BE5D01C700C0}"/>
          </ac:cxnSpMkLst>
        </pc:cxnChg>
      </pc:sldChg>
    </pc:docChg>
  </pc:docChgLst>
  <pc:docChgLst>
    <pc:chgData name="Jun Tian" userId="S::19635022@student.curtin.edu.au::49588324-6589-483c-8e6d-256f88aff5c8" providerId="AD" clId="Web-{9888A31A-D99D-5C1C-8327-CF404FF7FCF4}"/>
    <pc:docChg chg="modSld">
      <pc:chgData name="Jun Tian" userId="S::19635022@student.curtin.edu.au::49588324-6589-483c-8e6d-256f88aff5c8" providerId="AD" clId="Web-{9888A31A-D99D-5C1C-8327-CF404FF7FCF4}" dt="2019-09-19T02:33:55.810" v="265" actId="20577"/>
      <pc:docMkLst>
        <pc:docMk/>
      </pc:docMkLst>
      <pc:sldChg chg="modSp">
        <pc:chgData name="Jun Tian" userId="S::19635022@student.curtin.edu.au::49588324-6589-483c-8e6d-256f88aff5c8" providerId="AD" clId="Web-{9888A31A-D99D-5C1C-8327-CF404FF7FCF4}" dt="2019-09-19T02:23:16.803" v="106" actId="20577"/>
        <pc:sldMkLst>
          <pc:docMk/>
          <pc:sldMk cId="1825234592" sldId="256"/>
        </pc:sldMkLst>
        <pc:spChg chg="mod">
          <ac:chgData name="Jun Tian" userId="S::19635022@student.curtin.edu.au::49588324-6589-483c-8e6d-256f88aff5c8" providerId="AD" clId="Web-{9888A31A-D99D-5C1C-8327-CF404FF7FCF4}" dt="2019-09-19T02:20:51.458" v="49" actId="20577"/>
          <ac:spMkLst>
            <pc:docMk/>
            <pc:sldMk cId="1825234592" sldId="256"/>
            <ac:spMk id="2" creationId="{00000000-0000-0000-0000-000000000000}"/>
          </ac:spMkLst>
        </pc:spChg>
        <pc:spChg chg="mod">
          <ac:chgData name="Jun Tian" userId="S::19635022@student.curtin.edu.au::49588324-6589-483c-8e6d-256f88aff5c8" providerId="AD" clId="Web-{9888A31A-D99D-5C1C-8327-CF404FF7FCF4}" dt="2019-09-19T02:23:16.803" v="106" actId="20577"/>
          <ac:spMkLst>
            <pc:docMk/>
            <pc:sldMk cId="1825234592" sldId="256"/>
            <ac:spMk id="3" creationId="{00000000-0000-0000-0000-000000000000}"/>
          </ac:spMkLst>
        </pc:spChg>
      </pc:sldChg>
    </pc:docChg>
  </pc:docChgLst>
  <pc:docChgLst>
    <pc:chgData name="Jun Tian" userId="S::19635022@student.curtin.edu.au::49588324-6589-483c-8e6d-256f88aff5c8" providerId="AD" clId="Web-{FA311EC2-39E3-4851-2DCB-DF701E10F7F3}"/>
    <pc:docChg chg="modSld">
      <pc:chgData name="Jun Tian" userId="S::19635022@student.curtin.edu.au::49588324-6589-483c-8e6d-256f88aff5c8" providerId="AD" clId="Web-{FA311EC2-39E3-4851-2DCB-DF701E10F7F3}" dt="2019-09-20T10:31:08.702" v="14" actId="1076"/>
      <pc:docMkLst>
        <pc:docMk/>
      </pc:docMkLst>
    </pc:docChg>
  </pc:docChgLst>
  <pc:docChgLst>
    <pc:chgData name="Jun Tian" userId="S::19635022@student.curtin.edu.au::49588324-6589-483c-8e6d-256f88aff5c8" providerId="AD" clId="Web-{181095C1-7018-0A7F-C150-D607F719889E}"/>
    <pc:docChg chg="modSld">
      <pc:chgData name="Jun Tian" userId="S::19635022@student.curtin.edu.au::49588324-6589-483c-8e6d-256f88aff5c8" providerId="AD" clId="Web-{181095C1-7018-0A7F-C150-D607F719889E}" dt="2019-09-18T06:29:06.094" v="20" actId="20577"/>
      <pc:docMkLst>
        <pc:docMk/>
      </pc:docMkLst>
      <pc:sldChg chg="modSp">
        <pc:chgData name="Jun Tian" userId="S::19635022@student.curtin.edu.au::49588324-6589-483c-8e6d-256f88aff5c8" providerId="AD" clId="Web-{181095C1-7018-0A7F-C150-D607F719889E}" dt="2019-09-18T06:29:06.094" v="19" actId="20577"/>
        <pc:sldMkLst>
          <pc:docMk/>
          <pc:sldMk cId="1825234592" sldId="256"/>
        </pc:sldMkLst>
        <pc:spChg chg="mod">
          <ac:chgData name="Jun Tian" userId="S::19635022@student.curtin.edu.au::49588324-6589-483c-8e6d-256f88aff5c8" providerId="AD" clId="Web-{181095C1-7018-0A7F-C150-D607F719889E}" dt="2019-09-18T06:29:06.094" v="19" actId="20577"/>
          <ac:spMkLst>
            <pc:docMk/>
            <pc:sldMk cId="1825234592" sldId="256"/>
            <ac:spMk id="2" creationId="{00000000-0000-0000-0000-000000000000}"/>
          </ac:spMkLst>
        </pc:spChg>
      </pc:sldChg>
    </pc:docChg>
  </pc:docChgLst>
  <pc:docChgLst>
    <pc:chgData name="Jun Tian" userId="49588324-6589-483c-8e6d-256f88aff5c8" providerId="ADAL" clId="{E22DACC2-2A69-467A-A83F-EA95CD29021A}"/>
    <pc:docChg chg="undo custSel addSld delSld modSld sldOrd">
      <pc:chgData name="Jun Tian" userId="49588324-6589-483c-8e6d-256f88aff5c8" providerId="ADAL" clId="{E22DACC2-2A69-467A-A83F-EA95CD29021A}" dt="2019-10-14T03:05:48.065" v="6301" actId="20577"/>
      <pc:docMkLst>
        <pc:docMk/>
      </pc:docMkLst>
      <pc:sldChg chg="ord modTransition">
        <pc:chgData name="Jun Tian" userId="49588324-6589-483c-8e6d-256f88aff5c8" providerId="ADAL" clId="{E22DACC2-2A69-467A-A83F-EA95CD29021A}" dt="2019-10-10T06:01:22.163" v="4659"/>
        <pc:sldMkLst>
          <pc:docMk/>
          <pc:sldMk cId="1825234592" sldId="256"/>
        </pc:sldMkLst>
      </pc:sldChg>
      <pc:sldChg chg="addSp delSp modSp">
        <pc:chgData name="Jun Tian" userId="49588324-6589-483c-8e6d-256f88aff5c8" providerId="ADAL" clId="{E22DACC2-2A69-467A-A83F-EA95CD29021A}" dt="2019-10-14T03:05:48.065" v="6301" actId="20577"/>
        <pc:sldMkLst>
          <pc:docMk/>
          <pc:sldMk cId="3336474686" sldId="258"/>
        </pc:sldMkLst>
        <pc:spChg chg="add mod">
          <ac:chgData name="Jun Tian" userId="49588324-6589-483c-8e6d-256f88aff5c8" providerId="ADAL" clId="{E22DACC2-2A69-467A-A83F-EA95CD29021A}" dt="2019-10-10T01:42:33.954" v="1858" actId="1076"/>
          <ac:spMkLst>
            <pc:docMk/>
            <pc:sldMk cId="3336474686" sldId="258"/>
            <ac:spMk id="11" creationId="{C69C4529-DECF-45FD-915D-5F4ADA17B3B7}"/>
          </ac:spMkLst>
        </pc:spChg>
        <pc:spChg chg="add mod">
          <ac:chgData name="Jun Tian" userId="49588324-6589-483c-8e6d-256f88aff5c8" providerId="ADAL" clId="{E22DACC2-2A69-467A-A83F-EA95CD29021A}" dt="2019-10-10T01:51:58.191" v="1918" actId="207"/>
          <ac:spMkLst>
            <pc:docMk/>
            <pc:sldMk cId="3336474686" sldId="258"/>
            <ac:spMk id="12" creationId="{D37694CD-5D03-4B82-93BC-043F3BDB2F80}"/>
          </ac:spMkLst>
        </pc:spChg>
        <pc:spChg chg="add mod">
          <ac:chgData name="Jun Tian" userId="49588324-6589-483c-8e6d-256f88aff5c8" providerId="ADAL" clId="{E22DACC2-2A69-467A-A83F-EA95CD29021A}" dt="2019-10-10T01:48:50.039" v="1910" actId="1076"/>
          <ac:spMkLst>
            <pc:docMk/>
            <pc:sldMk cId="3336474686" sldId="258"/>
            <ac:spMk id="13" creationId="{EBE23E97-A049-43B5-B7C8-CD2E61AE5516}"/>
          </ac:spMkLst>
        </pc:spChg>
        <pc:spChg chg="del mod">
          <ac:chgData name="Jun Tian" userId="49588324-6589-483c-8e6d-256f88aff5c8" providerId="ADAL" clId="{E22DACC2-2A69-467A-A83F-EA95CD29021A}" dt="2019-10-10T01:43:42.276" v="1871"/>
          <ac:spMkLst>
            <pc:docMk/>
            <pc:sldMk cId="3336474686" sldId="258"/>
            <ac:spMk id="16" creationId="{8CDA8DCB-D2E3-4B75-9AC5-C60B260B1F6F}"/>
          </ac:spMkLst>
        </pc:spChg>
        <pc:spChg chg="add mod">
          <ac:chgData name="Jun Tian" userId="49588324-6589-483c-8e6d-256f88aff5c8" providerId="ADAL" clId="{E22DACC2-2A69-467A-A83F-EA95CD29021A}" dt="2019-10-10T01:43:26.126" v="1870" actId="1076"/>
          <ac:spMkLst>
            <pc:docMk/>
            <pc:sldMk cId="3336474686" sldId="258"/>
            <ac:spMk id="18" creationId="{EDE1137D-7FF9-4BFA-B77F-DAF51781392A}"/>
          </ac:spMkLst>
        </pc:spChg>
        <pc:spChg chg="add mod">
          <ac:chgData name="Jun Tian" userId="49588324-6589-483c-8e6d-256f88aff5c8" providerId="ADAL" clId="{E22DACC2-2A69-467A-A83F-EA95CD29021A}" dt="2019-10-14T03:05:00.388" v="6295" actId="20577"/>
          <ac:spMkLst>
            <pc:docMk/>
            <pc:sldMk cId="3336474686" sldId="258"/>
            <ac:spMk id="19" creationId="{A1AD7952-2284-4E50-BBB6-255FDDC63F5E}"/>
          </ac:spMkLst>
        </pc:spChg>
        <pc:spChg chg="add mod">
          <ac:chgData name="Jun Tian" userId="49588324-6589-483c-8e6d-256f88aff5c8" providerId="ADAL" clId="{E22DACC2-2A69-467A-A83F-EA95CD29021A}" dt="2019-10-14T03:05:37.596" v="6298" actId="1076"/>
          <ac:spMkLst>
            <pc:docMk/>
            <pc:sldMk cId="3336474686" sldId="258"/>
            <ac:spMk id="20" creationId="{9EDDCBBC-EFD4-4245-89A1-343894A18269}"/>
          </ac:spMkLst>
        </pc:spChg>
        <pc:spChg chg="add mod">
          <ac:chgData name="Jun Tian" userId="49588324-6589-483c-8e6d-256f88aff5c8" providerId="ADAL" clId="{E22DACC2-2A69-467A-A83F-EA95CD29021A}" dt="2019-10-14T03:05:48.065" v="6301" actId="20577"/>
          <ac:spMkLst>
            <pc:docMk/>
            <pc:sldMk cId="3336474686" sldId="258"/>
            <ac:spMk id="21" creationId="{FAC6E827-0F67-453D-86B3-5B199484F9C5}"/>
          </ac:spMkLst>
        </pc:spChg>
        <pc:picChg chg="mod">
          <ac:chgData name="Jun Tian" userId="49588324-6589-483c-8e6d-256f88aff5c8" providerId="ADAL" clId="{E22DACC2-2A69-467A-A83F-EA95CD29021A}" dt="2019-10-14T03:05:31.946" v="6297" actId="1076"/>
          <ac:picMkLst>
            <pc:docMk/>
            <pc:sldMk cId="3336474686" sldId="258"/>
            <ac:picMk id="15" creationId="{732F2E47-8D01-411B-9C6E-C7B95A834270}"/>
          </ac:picMkLst>
        </pc:picChg>
        <pc:cxnChg chg="add mod">
          <ac:chgData name="Jun Tian" userId="49588324-6589-483c-8e6d-256f88aff5c8" providerId="ADAL" clId="{E22DACC2-2A69-467A-A83F-EA95CD29021A}" dt="2019-10-10T01:43:59.535" v="1872" actId="208"/>
          <ac:cxnSpMkLst>
            <pc:docMk/>
            <pc:sldMk cId="3336474686" sldId="258"/>
            <ac:cxnSpMk id="6" creationId="{BF387CB0-5510-4DD2-B2D3-A89AEDC679E7}"/>
          </ac:cxnSpMkLst>
        </pc:cxnChg>
      </pc:sldChg>
      <pc:sldChg chg="addSp modSp ord">
        <pc:chgData name="Jun Tian" userId="49588324-6589-483c-8e6d-256f88aff5c8" providerId="ADAL" clId="{E22DACC2-2A69-467A-A83F-EA95CD29021A}" dt="2019-10-10T03:38:29.916" v="3190" actId="1076"/>
        <pc:sldMkLst>
          <pc:docMk/>
          <pc:sldMk cId="1444955871" sldId="271"/>
        </pc:sldMkLst>
        <pc:spChg chg="mod">
          <ac:chgData name="Jun Tian" userId="49588324-6589-483c-8e6d-256f88aff5c8" providerId="ADAL" clId="{E22DACC2-2A69-467A-A83F-EA95CD29021A}" dt="2019-10-07T03:42:54.144" v="119" actId="20577"/>
          <ac:spMkLst>
            <pc:docMk/>
            <pc:sldMk cId="1444955871" sldId="271"/>
            <ac:spMk id="3" creationId="{EC0EBE49-4148-0340-BFAA-23E8969F67C9}"/>
          </ac:spMkLst>
        </pc:spChg>
        <pc:spChg chg="add mod">
          <ac:chgData name="Jun Tian" userId="49588324-6589-483c-8e6d-256f88aff5c8" providerId="ADAL" clId="{E22DACC2-2A69-467A-A83F-EA95CD29021A}" dt="2019-10-10T03:37:05.731" v="3127" actId="255"/>
          <ac:spMkLst>
            <pc:docMk/>
            <pc:sldMk cId="1444955871" sldId="271"/>
            <ac:spMk id="5" creationId="{8E329CC3-90D8-4A09-B270-2AF3944FC168}"/>
          </ac:spMkLst>
        </pc:spChg>
        <pc:spChg chg="mod">
          <ac:chgData name="Jun Tian" userId="49588324-6589-483c-8e6d-256f88aff5c8" providerId="ADAL" clId="{E22DACC2-2A69-467A-A83F-EA95CD29021A}" dt="2019-10-10T03:29:58.713" v="2961" actId="20577"/>
          <ac:spMkLst>
            <pc:docMk/>
            <pc:sldMk cId="1444955871" sldId="271"/>
            <ac:spMk id="6" creationId="{FB1D9E9F-895C-4252-8267-EB1D65187C82}"/>
          </ac:spMkLst>
        </pc:spChg>
        <pc:spChg chg="add mod">
          <ac:chgData name="Jun Tian" userId="49588324-6589-483c-8e6d-256f88aff5c8" providerId="ADAL" clId="{E22DACC2-2A69-467A-A83F-EA95CD29021A}" dt="2019-10-10T03:38:29.916" v="3190" actId="1076"/>
          <ac:spMkLst>
            <pc:docMk/>
            <pc:sldMk cId="1444955871" sldId="271"/>
            <ac:spMk id="7" creationId="{199F6E70-4BCD-4BAA-8CCA-B517F5AD1E70}"/>
          </ac:spMkLst>
        </pc:spChg>
        <pc:spChg chg="mod">
          <ac:chgData name="Jun Tian" userId="49588324-6589-483c-8e6d-256f88aff5c8" providerId="ADAL" clId="{E22DACC2-2A69-467A-A83F-EA95CD29021A}" dt="2019-10-10T03:29:47.919" v="2915" actId="1076"/>
          <ac:spMkLst>
            <pc:docMk/>
            <pc:sldMk cId="1444955871" sldId="271"/>
            <ac:spMk id="9" creationId="{9828A545-0E02-46FB-9A41-7433C0BE5696}"/>
          </ac:spMkLst>
        </pc:spChg>
        <pc:picChg chg="mod">
          <ac:chgData name="Jun Tian" userId="49588324-6589-483c-8e6d-256f88aff5c8" providerId="ADAL" clId="{E22DACC2-2A69-467A-A83F-EA95CD29021A}" dt="2019-10-10T03:30:15.883" v="2966" actId="1076"/>
          <ac:picMkLst>
            <pc:docMk/>
            <pc:sldMk cId="1444955871" sldId="271"/>
            <ac:picMk id="4" creationId="{44A54EAB-BBCF-4442-A452-9DCA1046545E}"/>
          </ac:picMkLst>
        </pc:picChg>
      </pc:sldChg>
      <pc:sldChg chg="delSp modSp modNotesTx">
        <pc:chgData name="Jun Tian" userId="49588324-6589-483c-8e6d-256f88aff5c8" providerId="ADAL" clId="{E22DACC2-2A69-467A-A83F-EA95CD29021A}" dt="2019-10-11T07:06:22.162" v="5986"/>
        <pc:sldMkLst>
          <pc:docMk/>
          <pc:sldMk cId="3763319835" sldId="278"/>
        </pc:sldMkLst>
        <pc:spChg chg="mod">
          <ac:chgData name="Jun Tian" userId="49588324-6589-483c-8e6d-256f88aff5c8" providerId="ADAL" clId="{E22DACC2-2A69-467A-A83F-EA95CD29021A}" dt="2019-10-07T03:43:07.324" v="139" actId="20577"/>
          <ac:spMkLst>
            <pc:docMk/>
            <pc:sldMk cId="3763319835" sldId="278"/>
            <ac:spMk id="3" creationId="{30791B6A-02EF-5845-BDC5-833F1C9866C9}"/>
          </ac:spMkLst>
        </pc:spChg>
        <pc:spChg chg="mod">
          <ac:chgData name="Jun Tian" userId="49588324-6589-483c-8e6d-256f88aff5c8" providerId="ADAL" clId="{E22DACC2-2A69-467A-A83F-EA95CD29021A}" dt="2019-10-11T07:06:17.367" v="5984"/>
          <ac:spMkLst>
            <pc:docMk/>
            <pc:sldMk cId="3763319835" sldId="278"/>
            <ac:spMk id="4" creationId="{0A193BEC-287F-8E4C-9F35-14E5237395A2}"/>
          </ac:spMkLst>
        </pc:spChg>
        <pc:spChg chg="del mod">
          <ac:chgData name="Jun Tian" userId="49588324-6589-483c-8e6d-256f88aff5c8" providerId="ADAL" clId="{E22DACC2-2A69-467A-A83F-EA95CD29021A}" dt="2019-10-11T07:06:22.162" v="5986"/>
          <ac:spMkLst>
            <pc:docMk/>
            <pc:sldMk cId="3763319835" sldId="278"/>
            <ac:spMk id="7" creationId="{88DA7D07-3CF7-4644-9268-762BBD1C8CAF}"/>
          </ac:spMkLst>
        </pc:spChg>
      </pc:sldChg>
      <pc:sldChg chg="addSp delSp modSp modAnim modNotesTx">
        <pc:chgData name="Jun Tian" userId="49588324-6589-483c-8e6d-256f88aff5c8" providerId="ADAL" clId="{E22DACC2-2A69-467A-A83F-EA95CD29021A}" dt="2019-10-11T10:07:16.632" v="6181"/>
        <pc:sldMkLst>
          <pc:docMk/>
          <pc:sldMk cId="673513646" sldId="282"/>
        </pc:sldMkLst>
        <pc:spChg chg="mod">
          <ac:chgData name="Jun Tian" userId="49588324-6589-483c-8e6d-256f88aff5c8" providerId="ADAL" clId="{E22DACC2-2A69-467A-A83F-EA95CD29021A}" dt="2019-10-08T08:13:07.287" v="1363" actId="14100"/>
          <ac:spMkLst>
            <pc:docMk/>
            <pc:sldMk cId="673513646" sldId="282"/>
            <ac:spMk id="2" creationId="{C92F155B-732E-B546-A482-E4BA81CC1A05}"/>
          </ac:spMkLst>
        </pc:spChg>
        <pc:spChg chg="mod">
          <ac:chgData name="Jun Tian" userId="49588324-6589-483c-8e6d-256f88aff5c8" providerId="ADAL" clId="{E22DACC2-2A69-467A-A83F-EA95CD29021A}" dt="2019-10-07T05:27:03.281" v="519" actId="20577"/>
          <ac:spMkLst>
            <pc:docMk/>
            <pc:sldMk cId="673513646" sldId="282"/>
            <ac:spMk id="3" creationId="{D7AFFCFA-3C32-AC4C-91B0-1F17401EBC7A}"/>
          </ac:spMkLst>
        </pc:spChg>
        <pc:spChg chg="del mod">
          <ac:chgData name="Jun Tian" userId="49588324-6589-483c-8e6d-256f88aff5c8" providerId="ADAL" clId="{E22DACC2-2A69-467A-A83F-EA95CD29021A}" dt="2019-10-10T04:34:57.297" v="3682"/>
          <ac:spMkLst>
            <pc:docMk/>
            <pc:sldMk cId="673513646" sldId="282"/>
            <ac:spMk id="4" creationId="{639732BA-6B71-D348-80AD-99FBF57974C2}"/>
          </ac:spMkLst>
        </pc:spChg>
        <pc:spChg chg="add del mod">
          <ac:chgData name="Jun Tian" userId="49588324-6589-483c-8e6d-256f88aff5c8" providerId="ADAL" clId="{E22DACC2-2A69-467A-A83F-EA95CD29021A}" dt="2019-10-11T02:54:49.080" v="5810" actId="478"/>
          <ac:spMkLst>
            <pc:docMk/>
            <pc:sldMk cId="673513646" sldId="282"/>
            <ac:spMk id="4" creationId="{6F41B72E-1A49-40BE-BDE1-745D34695824}"/>
          </ac:spMkLst>
        </pc:spChg>
        <pc:spChg chg="add mod">
          <ac:chgData name="Jun Tian" userId="49588324-6589-483c-8e6d-256f88aff5c8" providerId="ADAL" clId="{E22DACC2-2A69-467A-A83F-EA95CD29021A}" dt="2019-10-10T07:59:05.075" v="5061" actId="1076"/>
          <ac:spMkLst>
            <pc:docMk/>
            <pc:sldMk cId="673513646" sldId="282"/>
            <ac:spMk id="5" creationId="{775BE6A8-E5DC-4C49-8B39-09BCD6160B55}"/>
          </ac:spMkLst>
        </pc:spChg>
        <pc:spChg chg="add mod">
          <ac:chgData name="Jun Tian" userId="49588324-6589-483c-8e6d-256f88aff5c8" providerId="ADAL" clId="{E22DACC2-2A69-467A-A83F-EA95CD29021A}" dt="2019-10-11T07:10:52.258" v="6061" actId="1035"/>
          <ac:spMkLst>
            <pc:docMk/>
            <pc:sldMk cId="673513646" sldId="282"/>
            <ac:spMk id="6" creationId="{6CDE13B6-0589-4D25-B50D-A012562B37DA}"/>
          </ac:spMkLst>
        </pc:spChg>
        <pc:spChg chg="add mod">
          <ac:chgData name="Jun Tian" userId="49588324-6589-483c-8e6d-256f88aff5c8" providerId="ADAL" clId="{E22DACC2-2A69-467A-A83F-EA95CD29021A}" dt="2019-10-11T07:11:19.084" v="6113" actId="1037"/>
          <ac:spMkLst>
            <pc:docMk/>
            <pc:sldMk cId="673513646" sldId="282"/>
            <ac:spMk id="13" creationId="{F0644FC8-C2B8-4F05-811B-04E31ECB0DA7}"/>
          </ac:spMkLst>
        </pc:spChg>
        <pc:spChg chg="add del mod">
          <ac:chgData name="Jun Tian" userId="49588324-6589-483c-8e6d-256f88aff5c8" providerId="ADAL" clId="{E22DACC2-2A69-467A-A83F-EA95CD29021A}" dt="2019-10-10T07:58:32.996" v="5056" actId="478"/>
          <ac:spMkLst>
            <pc:docMk/>
            <pc:sldMk cId="673513646" sldId="282"/>
            <ac:spMk id="16" creationId="{3652714A-6970-48D2-999D-21FFCF519CAC}"/>
          </ac:spMkLst>
        </pc:spChg>
        <pc:spChg chg="add del mod">
          <ac:chgData name="Jun Tian" userId="49588324-6589-483c-8e6d-256f88aff5c8" providerId="ADAL" clId="{E22DACC2-2A69-467A-A83F-EA95CD29021A}" dt="2019-10-11T07:08:25.722" v="6049" actId="478"/>
          <ac:spMkLst>
            <pc:docMk/>
            <pc:sldMk cId="673513646" sldId="282"/>
            <ac:spMk id="17" creationId="{3C306616-571A-4C86-AA55-ED9FE0D8032C}"/>
          </ac:spMkLst>
        </pc:spChg>
        <pc:spChg chg="add del mod">
          <ac:chgData name="Jun Tian" userId="49588324-6589-483c-8e6d-256f88aff5c8" providerId="ADAL" clId="{E22DACC2-2A69-467A-A83F-EA95CD29021A}" dt="2019-10-10T07:58:27.096" v="5054" actId="478"/>
          <ac:spMkLst>
            <pc:docMk/>
            <pc:sldMk cId="673513646" sldId="282"/>
            <ac:spMk id="18" creationId="{F031A373-81F8-457B-AB3F-14AAB37696B2}"/>
          </ac:spMkLst>
        </pc:spChg>
        <pc:spChg chg="add del mod">
          <ac:chgData name="Jun Tian" userId="49588324-6589-483c-8e6d-256f88aff5c8" providerId="ADAL" clId="{E22DACC2-2A69-467A-A83F-EA95CD29021A}" dt="2019-10-10T07:54:32.336" v="5034" actId="478"/>
          <ac:spMkLst>
            <pc:docMk/>
            <pc:sldMk cId="673513646" sldId="282"/>
            <ac:spMk id="19" creationId="{1C133B53-19C3-41A1-BEE5-0BB219D65468}"/>
          </ac:spMkLst>
        </pc:spChg>
        <pc:spChg chg="add del mod">
          <ac:chgData name="Jun Tian" userId="49588324-6589-483c-8e6d-256f88aff5c8" providerId="ADAL" clId="{E22DACC2-2A69-467A-A83F-EA95CD29021A}" dt="2019-10-10T07:54:36.326" v="5035" actId="478"/>
          <ac:spMkLst>
            <pc:docMk/>
            <pc:sldMk cId="673513646" sldId="282"/>
            <ac:spMk id="20" creationId="{128B714A-57D5-44E2-BCC9-8609A9715544}"/>
          </ac:spMkLst>
        </pc:spChg>
        <pc:spChg chg="del">
          <ac:chgData name="Jun Tian" userId="49588324-6589-483c-8e6d-256f88aff5c8" providerId="ADAL" clId="{E22DACC2-2A69-467A-A83F-EA95CD29021A}" dt="2019-10-08T08:07:34.978" v="1347"/>
          <ac:spMkLst>
            <pc:docMk/>
            <pc:sldMk cId="673513646" sldId="282"/>
            <ac:spMk id="23" creationId="{2ECED3FF-35D7-4E16-8BDB-1A14E1AE247A}"/>
          </ac:spMkLst>
        </pc:spChg>
        <pc:spChg chg="add mod">
          <ac:chgData name="Jun Tian" userId="49588324-6589-483c-8e6d-256f88aff5c8" providerId="ADAL" clId="{E22DACC2-2A69-467A-A83F-EA95CD29021A}" dt="2019-10-10T08:01:10.062" v="5121" actId="1076"/>
          <ac:spMkLst>
            <pc:docMk/>
            <pc:sldMk cId="673513646" sldId="282"/>
            <ac:spMk id="23" creationId="{87A3091E-C7CC-4933-AB4A-3BB1EBC56061}"/>
          </ac:spMkLst>
        </pc:spChg>
        <pc:picChg chg="del">
          <ac:chgData name="Jun Tian" userId="49588324-6589-483c-8e6d-256f88aff5c8" providerId="ADAL" clId="{E22DACC2-2A69-467A-A83F-EA95CD29021A}" dt="2019-10-08T08:08:08.113" v="1351"/>
          <ac:picMkLst>
            <pc:docMk/>
            <pc:sldMk cId="673513646" sldId="282"/>
            <ac:picMk id="5" creationId="{72CB8DAC-CBFA-4750-85A1-2AFF66F6F989}"/>
          </ac:picMkLst>
        </pc:picChg>
        <pc:picChg chg="add mod">
          <ac:chgData name="Jun Tian" userId="49588324-6589-483c-8e6d-256f88aff5c8" providerId="ADAL" clId="{E22DACC2-2A69-467A-A83F-EA95CD29021A}" dt="2019-10-10T07:58:30.429" v="5055" actId="1076"/>
          <ac:picMkLst>
            <pc:docMk/>
            <pc:sldMk cId="673513646" sldId="282"/>
            <ac:picMk id="7" creationId="{4E0067F7-2917-4FC9-AA9C-FEFE712943D7}"/>
          </ac:picMkLst>
        </pc:picChg>
        <pc:picChg chg="add del mod">
          <ac:chgData name="Jun Tian" userId="49588324-6589-483c-8e6d-256f88aff5c8" providerId="ADAL" clId="{E22DACC2-2A69-467A-A83F-EA95CD29021A}" dt="2019-10-08T08:21:52.862" v="1381" actId="478"/>
          <ac:picMkLst>
            <pc:docMk/>
            <pc:sldMk cId="673513646" sldId="282"/>
            <ac:picMk id="9" creationId="{50E0EB68-AC45-4D77-B5DF-1DFB4129271D}"/>
          </ac:picMkLst>
        </pc:picChg>
        <pc:picChg chg="add mod modCrop">
          <ac:chgData name="Jun Tian" userId="49588324-6589-483c-8e6d-256f88aff5c8" providerId="ADAL" clId="{E22DACC2-2A69-467A-A83F-EA95CD29021A}" dt="2019-10-11T07:08:15.608" v="6048" actId="1036"/>
          <ac:picMkLst>
            <pc:docMk/>
            <pc:sldMk cId="673513646" sldId="282"/>
            <ac:picMk id="11" creationId="{2157227D-3795-4BD5-8844-EB0BB23AA9FB}"/>
          </ac:picMkLst>
        </pc:picChg>
        <pc:picChg chg="add mod">
          <ac:chgData name="Jun Tian" userId="49588324-6589-483c-8e6d-256f88aff5c8" providerId="ADAL" clId="{E22DACC2-2A69-467A-A83F-EA95CD29021A}" dt="2019-10-10T07:58:43.934" v="5058" actId="1076"/>
          <ac:picMkLst>
            <pc:docMk/>
            <pc:sldMk cId="673513646" sldId="282"/>
            <ac:picMk id="12" creationId="{A0A7BAD6-9CB4-4AD6-B1F2-3B8A0736A02D}"/>
          </ac:picMkLst>
        </pc:picChg>
        <pc:picChg chg="add mod">
          <ac:chgData name="Jun Tian" userId="49588324-6589-483c-8e6d-256f88aff5c8" providerId="ADAL" clId="{E22DACC2-2A69-467A-A83F-EA95CD29021A}" dt="2019-10-10T07:59:10.364" v="5062" actId="1076"/>
          <ac:picMkLst>
            <pc:docMk/>
            <pc:sldMk cId="673513646" sldId="282"/>
            <ac:picMk id="22" creationId="{F27D8E90-4EED-472C-8193-5F3D5DD6E49E}"/>
          </ac:picMkLst>
        </pc:picChg>
        <pc:cxnChg chg="add del mod">
          <ac:chgData name="Jun Tian" userId="49588324-6589-483c-8e6d-256f88aff5c8" providerId="ADAL" clId="{E22DACC2-2A69-467A-A83F-EA95CD29021A}" dt="2019-10-10T07:58:34.374" v="5057" actId="478"/>
          <ac:cxnSpMkLst>
            <pc:docMk/>
            <pc:sldMk cId="673513646" sldId="282"/>
            <ac:cxnSpMk id="8" creationId="{BEAC3F03-445E-4E94-A805-759B4AB1B319}"/>
          </ac:cxnSpMkLst>
        </pc:cxnChg>
        <pc:cxnChg chg="del">
          <ac:chgData name="Jun Tian" userId="49588324-6589-483c-8e6d-256f88aff5c8" providerId="ADAL" clId="{E22DACC2-2A69-467A-A83F-EA95CD29021A}" dt="2019-10-08T08:07:37.162" v="1348" actId="478"/>
          <ac:cxnSpMkLst>
            <pc:docMk/>
            <pc:sldMk cId="673513646" sldId="282"/>
            <ac:cxnSpMk id="10" creationId="{2DF7C667-46B5-4986-91C8-17CEEB3BCE96}"/>
          </ac:cxnSpMkLst>
        </pc:cxnChg>
        <pc:cxnChg chg="add del mod">
          <ac:chgData name="Jun Tian" userId="49588324-6589-483c-8e6d-256f88aff5c8" providerId="ADAL" clId="{E22DACC2-2A69-467A-A83F-EA95CD29021A}" dt="2019-10-10T07:58:21.291" v="5053" actId="478"/>
          <ac:cxnSpMkLst>
            <pc:docMk/>
            <pc:sldMk cId="673513646" sldId="282"/>
            <ac:cxnSpMk id="13" creationId="{7EE01D16-D913-4326-B8C7-6AC917093F42}"/>
          </ac:cxnSpMkLst>
        </pc:cxnChg>
        <pc:cxnChg chg="del">
          <ac:chgData name="Jun Tian" userId="49588324-6589-483c-8e6d-256f88aff5c8" providerId="ADAL" clId="{E22DACC2-2A69-467A-A83F-EA95CD29021A}" dt="2019-10-08T08:07:41.993" v="1349" actId="478"/>
          <ac:cxnSpMkLst>
            <pc:docMk/>
            <pc:sldMk cId="673513646" sldId="282"/>
            <ac:cxnSpMk id="16" creationId="{2AF15741-F98C-4592-B190-4F96351BDFA5}"/>
          </ac:cxnSpMkLst>
        </pc:cxnChg>
        <pc:cxnChg chg="del">
          <ac:chgData name="Jun Tian" userId="49588324-6589-483c-8e6d-256f88aff5c8" providerId="ADAL" clId="{E22DACC2-2A69-467A-A83F-EA95CD29021A}" dt="2019-10-08T08:07:44.036" v="1350" actId="478"/>
          <ac:cxnSpMkLst>
            <pc:docMk/>
            <pc:sldMk cId="673513646" sldId="282"/>
            <ac:cxnSpMk id="20" creationId="{CF2F58D9-B8B5-4BA6-8EF2-49362272AE23}"/>
          </ac:cxnSpMkLst>
        </pc:cxnChg>
      </pc:sldChg>
      <pc:sldChg chg="addSp delSp modSp modAnim modNotesTx">
        <pc:chgData name="Jun Tian" userId="49588324-6589-483c-8e6d-256f88aff5c8" providerId="ADAL" clId="{E22DACC2-2A69-467A-A83F-EA95CD29021A}" dt="2019-10-11T07:07:14.313" v="6016" actId="20577"/>
        <pc:sldMkLst>
          <pc:docMk/>
          <pc:sldMk cId="3772599086" sldId="283"/>
        </pc:sldMkLst>
        <pc:spChg chg="mod">
          <ac:chgData name="Jun Tian" userId="49588324-6589-483c-8e6d-256f88aff5c8" providerId="ADAL" clId="{E22DACC2-2A69-467A-A83F-EA95CD29021A}" dt="2019-10-11T07:06:40.920" v="6000" actId="20577"/>
          <ac:spMkLst>
            <pc:docMk/>
            <pc:sldMk cId="3772599086" sldId="283"/>
            <ac:spMk id="2" creationId="{D1079056-8E1A-A849-B9DC-98842F2E23DE}"/>
          </ac:spMkLst>
        </pc:spChg>
        <pc:spChg chg="mod">
          <ac:chgData name="Jun Tian" userId="49588324-6589-483c-8e6d-256f88aff5c8" providerId="ADAL" clId="{E22DACC2-2A69-467A-A83F-EA95CD29021A}" dt="2019-10-07T03:43:22.082" v="159" actId="20577"/>
          <ac:spMkLst>
            <pc:docMk/>
            <pc:sldMk cId="3772599086" sldId="283"/>
            <ac:spMk id="3" creationId="{3C225F2F-A1F1-0844-8608-12040AC3DFBE}"/>
          </ac:spMkLst>
        </pc:spChg>
        <pc:spChg chg="mod">
          <ac:chgData name="Jun Tian" userId="49588324-6589-483c-8e6d-256f88aff5c8" providerId="ADAL" clId="{E22DACC2-2A69-467A-A83F-EA95CD29021A}" dt="2019-10-10T03:47:16.260" v="3313" actId="20577"/>
          <ac:spMkLst>
            <pc:docMk/>
            <pc:sldMk cId="3772599086" sldId="283"/>
            <ac:spMk id="4" creationId="{57C5FCDB-F216-E54F-A29F-50264B50522A}"/>
          </ac:spMkLst>
        </pc:spChg>
        <pc:spChg chg="add mod">
          <ac:chgData name="Jun Tian" userId="49588324-6589-483c-8e6d-256f88aff5c8" providerId="ADAL" clId="{E22DACC2-2A69-467A-A83F-EA95CD29021A}" dt="2019-10-10T03:53:47.624" v="3609" actId="1076"/>
          <ac:spMkLst>
            <pc:docMk/>
            <pc:sldMk cId="3772599086" sldId="283"/>
            <ac:spMk id="7" creationId="{5C69E14F-C079-4AA0-94EE-7D67E02F5178}"/>
          </ac:spMkLst>
        </pc:spChg>
        <pc:spChg chg="add del mod">
          <ac:chgData name="Jun Tian" userId="49588324-6589-483c-8e6d-256f88aff5c8" providerId="ADAL" clId="{E22DACC2-2A69-467A-A83F-EA95CD29021A}" dt="2019-10-08T08:02:26.898" v="1234"/>
          <ac:spMkLst>
            <pc:docMk/>
            <pc:sldMk cId="3772599086" sldId="283"/>
            <ac:spMk id="7" creationId="{6EC52511-8814-48E2-91B3-359CE4E81990}"/>
          </ac:spMkLst>
        </pc:spChg>
        <pc:spChg chg="mod">
          <ac:chgData name="Jun Tian" userId="49588324-6589-483c-8e6d-256f88aff5c8" providerId="ADAL" clId="{E22DACC2-2A69-467A-A83F-EA95CD29021A}" dt="2019-10-10T03:47:56.387" v="3320" actId="1076"/>
          <ac:spMkLst>
            <pc:docMk/>
            <pc:sldMk cId="3772599086" sldId="283"/>
            <ac:spMk id="8" creationId="{46861D9C-2358-4F33-8E30-FF4DF5AFE6D1}"/>
          </ac:spMkLst>
        </pc:spChg>
        <pc:spChg chg="mod">
          <ac:chgData name="Jun Tian" userId="49588324-6589-483c-8e6d-256f88aff5c8" providerId="ADAL" clId="{E22DACC2-2A69-467A-A83F-EA95CD29021A}" dt="2019-10-10T03:47:50.370" v="3319" actId="1076"/>
          <ac:spMkLst>
            <pc:docMk/>
            <pc:sldMk cId="3772599086" sldId="283"/>
            <ac:spMk id="9" creationId="{C508A1BC-DD62-43B8-8C4E-208D22CF03C0}"/>
          </ac:spMkLst>
        </pc:spChg>
        <pc:spChg chg="add mod">
          <ac:chgData name="Jun Tian" userId="49588324-6589-483c-8e6d-256f88aff5c8" providerId="ADAL" clId="{E22DACC2-2A69-467A-A83F-EA95CD29021A}" dt="2019-10-11T07:07:14.313" v="6016" actId="20577"/>
          <ac:spMkLst>
            <pc:docMk/>
            <pc:sldMk cId="3772599086" sldId="283"/>
            <ac:spMk id="10" creationId="{4C17C45B-87FA-4927-B99F-0785524024F3}"/>
          </ac:spMkLst>
        </pc:spChg>
        <pc:spChg chg="mod">
          <ac:chgData name="Jun Tian" userId="49588324-6589-483c-8e6d-256f88aff5c8" providerId="ADAL" clId="{E22DACC2-2A69-467A-A83F-EA95CD29021A}" dt="2019-10-10T03:50:16.800" v="3529" actId="1076"/>
          <ac:spMkLst>
            <pc:docMk/>
            <pc:sldMk cId="3772599086" sldId="283"/>
            <ac:spMk id="15" creationId="{ABA1BB6E-759E-4B9B-83DA-7866A25B2ACE}"/>
          </ac:spMkLst>
        </pc:spChg>
        <pc:spChg chg="mod">
          <ac:chgData name="Jun Tian" userId="49588324-6589-483c-8e6d-256f88aff5c8" providerId="ADAL" clId="{E22DACC2-2A69-467A-A83F-EA95CD29021A}" dt="2019-10-10T03:48:07.285" v="3321" actId="1076"/>
          <ac:spMkLst>
            <pc:docMk/>
            <pc:sldMk cId="3772599086" sldId="283"/>
            <ac:spMk id="16" creationId="{F1FEB378-4C24-451D-B877-D4B35302CC72}"/>
          </ac:spMkLst>
        </pc:spChg>
        <pc:spChg chg="mod">
          <ac:chgData name="Jun Tian" userId="49588324-6589-483c-8e6d-256f88aff5c8" providerId="ADAL" clId="{E22DACC2-2A69-467A-A83F-EA95CD29021A}" dt="2019-10-10T03:47:36.644" v="3316" actId="1076"/>
          <ac:spMkLst>
            <pc:docMk/>
            <pc:sldMk cId="3772599086" sldId="283"/>
            <ac:spMk id="21" creationId="{2145F674-EC15-420F-BD6F-C6CC2AA2C0BC}"/>
          </ac:spMkLst>
        </pc:spChg>
        <pc:picChg chg="mod">
          <ac:chgData name="Jun Tian" userId="49588324-6589-483c-8e6d-256f88aff5c8" providerId="ADAL" clId="{E22DACC2-2A69-467A-A83F-EA95CD29021A}" dt="2019-10-10T03:47:26.803" v="3314" actId="1076"/>
          <ac:picMkLst>
            <pc:docMk/>
            <pc:sldMk cId="3772599086" sldId="283"/>
            <ac:picMk id="5" creationId="{2F8FDC88-BF30-4DDE-A520-286FF626E9F7}"/>
          </ac:picMkLst>
        </pc:picChg>
        <pc:picChg chg="mod">
          <ac:chgData name="Jun Tian" userId="49588324-6589-483c-8e6d-256f88aff5c8" providerId="ADAL" clId="{E22DACC2-2A69-467A-A83F-EA95CD29021A}" dt="2019-10-10T03:47:30.230" v="3315" actId="1076"/>
          <ac:picMkLst>
            <pc:docMk/>
            <pc:sldMk cId="3772599086" sldId="283"/>
            <ac:picMk id="6" creationId="{CE581B18-CEA8-424D-97E5-E64C75202AA3}"/>
          </ac:picMkLst>
        </pc:picChg>
        <pc:cxnChg chg="mod">
          <ac:chgData name="Jun Tian" userId="49588324-6589-483c-8e6d-256f88aff5c8" providerId="ADAL" clId="{E22DACC2-2A69-467A-A83F-EA95CD29021A}" dt="2019-10-10T03:47:45.058" v="3318" actId="1076"/>
          <ac:cxnSpMkLst>
            <pc:docMk/>
            <pc:sldMk cId="3772599086" sldId="283"/>
            <ac:cxnSpMk id="11" creationId="{E8722379-5CEA-4B73-BBF3-3B4BF22F2F6C}"/>
          </ac:cxnSpMkLst>
        </pc:cxnChg>
        <pc:cxnChg chg="mod">
          <ac:chgData name="Jun Tian" userId="49588324-6589-483c-8e6d-256f88aff5c8" providerId="ADAL" clId="{E22DACC2-2A69-467A-A83F-EA95CD29021A}" dt="2019-10-10T03:47:41.427" v="3317" actId="1076"/>
          <ac:cxnSpMkLst>
            <pc:docMk/>
            <pc:sldMk cId="3772599086" sldId="283"/>
            <ac:cxnSpMk id="17" creationId="{FF69B3D4-B52C-4D8B-8579-7891072225E1}"/>
          </ac:cxnSpMkLst>
        </pc:cxnChg>
      </pc:sldChg>
      <pc:sldChg chg="addSp delSp modSp modNotesTx">
        <pc:chgData name="Jun Tian" userId="49588324-6589-483c-8e6d-256f88aff5c8" providerId="ADAL" clId="{E22DACC2-2A69-467A-A83F-EA95CD29021A}" dt="2019-10-10T09:56:00.753" v="5581" actId="20577"/>
        <pc:sldMkLst>
          <pc:docMk/>
          <pc:sldMk cId="4226057642" sldId="288"/>
        </pc:sldMkLst>
        <pc:spChg chg="mod">
          <ac:chgData name="Jun Tian" userId="49588324-6589-483c-8e6d-256f88aff5c8" providerId="ADAL" clId="{E22DACC2-2A69-467A-A83F-EA95CD29021A}" dt="2019-10-07T05:26:20.347" v="459" actId="20577"/>
          <ac:spMkLst>
            <pc:docMk/>
            <pc:sldMk cId="4226057642" sldId="288"/>
            <ac:spMk id="3" creationId="{2ADA5B88-E715-154C-9046-E92B8F9B4EC2}"/>
          </ac:spMkLst>
        </pc:spChg>
        <pc:spChg chg="add mod">
          <ac:chgData name="Jun Tian" userId="49588324-6589-483c-8e6d-256f88aff5c8" providerId="ADAL" clId="{E22DACC2-2A69-467A-A83F-EA95CD29021A}" dt="2019-10-10T05:10:06.036" v="4159" actId="1076"/>
          <ac:spMkLst>
            <pc:docMk/>
            <pc:sldMk cId="4226057642" sldId="288"/>
            <ac:spMk id="9" creationId="{22AAE5E3-B625-473E-A978-3A8E41C0E72F}"/>
          </ac:spMkLst>
        </pc:spChg>
        <pc:spChg chg="add del mod">
          <ac:chgData name="Jun Tian" userId="49588324-6589-483c-8e6d-256f88aff5c8" providerId="ADAL" clId="{E22DACC2-2A69-467A-A83F-EA95CD29021A}" dt="2019-10-10T05:13:25.158" v="4197"/>
          <ac:spMkLst>
            <pc:docMk/>
            <pc:sldMk cId="4226057642" sldId="288"/>
            <ac:spMk id="14" creationId="{68CA4745-B81B-4A01-87C3-3033E8E9485C}"/>
          </ac:spMkLst>
        </pc:spChg>
        <pc:spChg chg="add del mod">
          <ac:chgData name="Jun Tian" userId="49588324-6589-483c-8e6d-256f88aff5c8" providerId="ADAL" clId="{E22DACC2-2A69-467A-A83F-EA95CD29021A}" dt="2019-10-10T05:13:29.970" v="4198"/>
          <ac:spMkLst>
            <pc:docMk/>
            <pc:sldMk cId="4226057642" sldId="288"/>
            <ac:spMk id="15" creationId="{39B81BEA-2194-448F-84C0-64A0C6687E01}"/>
          </ac:spMkLst>
        </pc:spChg>
        <pc:picChg chg="del">
          <ac:chgData name="Jun Tian" userId="49588324-6589-483c-8e6d-256f88aff5c8" providerId="ADAL" clId="{E22DACC2-2A69-467A-A83F-EA95CD29021A}" dt="2019-10-10T04:59:47.683" v="4119" actId="478"/>
          <ac:picMkLst>
            <pc:docMk/>
            <pc:sldMk cId="4226057642" sldId="288"/>
            <ac:picMk id="5" creationId="{F9257A5E-1DF9-4158-8530-8A75CBDA1CAD}"/>
          </ac:picMkLst>
        </pc:picChg>
        <pc:picChg chg="add mod">
          <ac:chgData name="Jun Tian" userId="49588324-6589-483c-8e6d-256f88aff5c8" providerId="ADAL" clId="{E22DACC2-2A69-467A-A83F-EA95CD29021A}" dt="2019-10-10T05:11:52.339" v="4180" actId="1076"/>
          <ac:picMkLst>
            <pc:docMk/>
            <pc:sldMk cId="4226057642" sldId="288"/>
            <ac:picMk id="7" creationId="{1CB5E808-F509-496E-81D7-8FD0F29AE3EC}"/>
          </ac:picMkLst>
        </pc:picChg>
        <pc:picChg chg="del">
          <ac:chgData name="Jun Tian" userId="49588324-6589-483c-8e6d-256f88aff5c8" providerId="ADAL" clId="{E22DACC2-2A69-467A-A83F-EA95CD29021A}" dt="2019-10-10T04:59:49.609" v="4120" actId="478"/>
          <ac:picMkLst>
            <pc:docMk/>
            <pc:sldMk cId="4226057642" sldId="288"/>
            <ac:picMk id="11" creationId="{64E837D7-EC9F-437B-823A-9C2CBA0CAD10}"/>
          </ac:picMkLst>
        </pc:picChg>
        <pc:cxnChg chg="add del mod">
          <ac:chgData name="Jun Tian" userId="49588324-6589-483c-8e6d-256f88aff5c8" providerId="ADAL" clId="{E22DACC2-2A69-467A-A83F-EA95CD29021A}" dt="2019-10-10T05:13:32.206" v="4199" actId="478"/>
          <ac:cxnSpMkLst>
            <pc:docMk/>
            <pc:sldMk cId="4226057642" sldId="288"/>
            <ac:cxnSpMk id="12" creationId="{4B70879E-54D4-4818-9FBF-504448024719}"/>
          </ac:cxnSpMkLst>
        </pc:cxnChg>
      </pc:sldChg>
      <pc:sldChg chg="modSp modAnim">
        <pc:chgData name="Jun Tian" userId="49588324-6589-483c-8e6d-256f88aff5c8" providerId="ADAL" clId="{E22DACC2-2A69-467A-A83F-EA95CD29021A}" dt="2019-10-11T07:23:10.335" v="6152" actId="20577"/>
        <pc:sldMkLst>
          <pc:docMk/>
          <pc:sldMk cId="2221065350" sldId="297"/>
        </pc:sldMkLst>
        <pc:spChg chg="mod">
          <ac:chgData name="Jun Tian" userId="49588324-6589-483c-8e6d-256f88aff5c8" providerId="ADAL" clId="{E22DACC2-2A69-467A-A83F-EA95CD29021A}" dt="2019-10-07T05:23:12.748" v="199" actId="20577"/>
          <ac:spMkLst>
            <pc:docMk/>
            <pc:sldMk cId="2221065350" sldId="297"/>
            <ac:spMk id="3" creationId="{2604918D-D0C9-1C4B-B7B8-F8C25FF4A3AF}"/>
          </ac:spMkLst>
        </pc:spChg>
        <pc:spChg chg="mod">
          <ac:chgData name="Jun Tian" userId="49588324-6589-483c-8e6d-256f88aff5c8" providerId="ADAL" clId="{E22DACC2-2A69-467A-A83F-EA95CD29021A}" dt="2019-10-11T07:23:10.335" v="6152" actId="20577"/>
          <ac:spMkLst>
            <pc:docMk/>
            <pc:sldMk cId="2221065350" sldId="297"/>
            <ac:spMk id="4" creationId="{44666977-AD1C-D14F-8753-DEB45F856CB1}"/>
          </ac:spMkLst>
        </pc:spChg>
      </pc:sldChg>
      <pc:sldChg chg="addSp delSp modSp modNotesTx">
        <pc:chgData name="Jun Tian" userId="49588324-6589-483c-8e6d-256f88aff5c8" providerId="ADAL" clId="{E22DACC2-2A69-467A-A83F-EA95CD29021A}" dt="2019-10-10T03:00:05.232" v="2355" actId="20577"/>
        <pc:sldMkLst>
          <pc:docMk/>
          <pc:sldMk cId="1600596772" sldId="300"/>
        </pc:sldMkLst>
        <pc:spChg chg="mod">
          <ac:chgData name="Jun Tian" userId="49588324-6589-483c-8e6d-256f88aff5c8" providerId="ADAL" clId="{E22DACC2-2A69-467A-A83F-EA95CD29021A}" dt="2019-10-10T02:12:36.749" v="2115" actId="20577"/>
          <ac:spMkLst>
            <pc:docMk/>
            <pc:sldMk cId="1600596772" sldId="300"/>
            <ac:spMk id="2" creationId="{172C6A50-FE04-044A-AF03-D8C86D56A858}"/>
          </ac:spMkLst>
        </pc:spChg>
        <pc:spChg chg="del">
          <ac:chgData name="Jun Tian" userId="49588324-6589-483c-8e6d-256f88aff5c8" providerId="ADAL" clId="{E22DACC2-2A69-467A-A83F-EA95CD29021A}" dt="2019-10-10T02:13:10.284" v="2120" actId="478"/>
          <ac:spMkLst>
            <pc:docMk/>
            <pc:sldMk cId="1600596772" sldId="300"/>
            <ac:spMk id="4" creationId="{95CAF24E-EF86-094F-B080-FBA6DA232513}"/>
          </ac:spMkLst>
        </pc:spChg>
        <pc:spChg chg="add mod">
          <ac:chgData name="Jun Tian" userId="49588324-6589-483c-8e6d-256f88aff5c8" providerId="ADAL" clId="{E22DACC2-2A69-467A-A83F-EA95CD29021A}" dt="2019-10-10T02:13:10.284" v="2120" actId="478"/>
          <ac:spMkLst>
            <pc:docMk/>
            <pc:sldMk cId="1600596772" sldId="300"/>
            <ac:spMk id="7" creationId="{8E91AA56-297E-4245-9850-27150CEBA7A1}"/>
          </ac:spMkLst>
        </pc:spChg>
        <pc:spChg chg="del">
          <ac:chgData name="Jun Tian" userId="49588324-6589-483c-8e6d-256f88aff5c8" providerId="ADAL" clId="{E22DACC2-2A69-467A-A83F-EA95CD29021A}" dt="2019-10-10T02:12:50.598" v="2116" actId="478"/>
          <ac:spMkLst>
            <pc:docMk/>
            <pc:sldMk cId="1600596772" sldId="300"/>
            <ac:spMk id="8" creationId="{BC0AE201-9FFF-4C9C-A8EC-C4D2DE9687DB}"/>
          </ac:spMkLst>
        </pc:spChg>
        <pc:spChg chg="del">
          <ac:chgData name="Jun Tian" userId="49588324-6589-483c-8e6d-256f88aff5c8" providerId="ADAL" clId="{E22DACC2-2A69-467A-A83F-EA95CD29021A}" dt="2019-10-10T02:13:06.965" v="2119" actId="478"/>
          <ac:spMkLst>
            <pc:docMk/>
            <pc:sldMk cId="1600596772" sldId="300"/>
            <ac:spMk id="10" creationId="{F973DAD0-0017-4044-ABED-3F946204683D}"/>
          </ac:spMkLst>
        </pc:spChg>
        <pc:spChg chg="add mod">
          <ac:chgData name="Jun Tian" userId="49588324-6589-483c-8e6d-256f88aff5c8" providerId="ADAL" clId="{E22DACC2-2A69-467A-A83F-EA95CD29021A}" dt="2019-10-10T02:30:11.413" v="2150" actId="1076"/>
          <ac:spMkLst>
            <pc:docMk/>
            <pc:sldMk cId="1600596772" sldId="300"/>
            <ac:spMk id="13" creationId="{132EBAA7-CED5-46C5-BD12-3A6708C3C14D}"/>
          </ac:spMkLst>
        </pc:spChg>
        <pc:spChg chg="add mod">
          <ac:chgData name="Jun Tian" userId="49588324-6589-483c-8e6d-256f88aff5c8" providerId="ADAL" clId="{E22DACC2-2A69-467A-A83F-EA95CD29021A}" dt="2019-10-10T02:57:16.056" v="2189" actId="1076"/>
          <ac:spMkLst>
            <pc:docMk/>
            <pc:sldMk cId="1600596772" sldId="300"/>
            <ac:spMk id="22" creationId="{ED15DF49-672E-4F6D-AA83-2B4098185192}"/>
          </ac:spMkLst>
        </pc:spChg>
        <pc:spChg chg="add mod">
          <ac:chgData name="Jun Tian" userId="49588324-6589-483c-8e6d-256f88aff5c8" providerId="ADAL" clId="{E22DACC2-2A69-467A-A83F-EA95CD29021A}" dt="2019-10-10T03:00:05.232" v="2355" actId="20577"/>
          <ac:spMkLst>
            <pc:docMk/>
            <pc:sldMk cId="1600596772" sldId="300"/>
            <ac:spMk id="23" creationId="{79D1FC46-43DB-40B0-BC61-4A0F178B86B7}"/>
          </ac:spMkLst>
        </pc:spChg>
        <pc:picChg chg="del">
          <ac:chgData name="Jun Tian" userId="49588324-6589-483c-8e6d-256f88aff5c8" providerId="ADAL" clId="{E22DACC2-2A69-467A-A83F-EA95CD29021A}" dt="2019-10-10T02:13:04.104" v="2118" actId="478"/>
          <ac:picMkLst>
            <pc:docMk/>
            <pc:sldMk cId="1600596772" sldId="300"/>
            <ac:picMk id="5" creationId="{68A90370-0BE4-4450-B489-D89BE8DFC510}"/>
          </ac:picMkLst>
        </pc:picChg>
        <pc:picChg chg="del">
          <ac:chgData name="Jun Tian" userId="49588324-6589-483c-8e6d-256f88aff5c8" providerId="ADAL" clId="{E22DACC2-2A69-467A-A83F-EA95CD29021A}" dt="2019-10-10T02:13:02.193" v="2117" actId="478"/>
          <ac:picMkLst>
            <pc:docMk/>
            <pc:sldMk cId="1600596772" sldId="300"/>
            <ac:picMk id="9" creationId="{5B199C2D-565F-424E-8B37-AC2CC07A46D5}"/>
          </ac:picMkLst>
        </pc:picChg>
        <pc:picChg chg="add mod">
          <ac:chgData name="Jun Tian" userId="49588324-6589-483c-8e6d-256f88aff5c8" providerId="ADAL" clId="{E22DACC2-2A69-467A-A83F-EA95CD29021A}" dt="2019-10-10T02:30:15.691" v="2151" actId="1076"/>
          <ac:picMkLst>
            <pc:docMk/>
            <pc:sldMk cId="1600596772" sldId="300"/>
            <ac:picMk id="12" creationId="{13EC82F4-D5BF-4C3E-B980-322F9FB7C98C}"/>
          </ac:picMkLst>
        </pc:picChg>
        <pc:picChg chg="add del mod">
          <ac:chgData name="Jun Tian" userId="49588324-6589-483c-8e6d-256f88aff5c8" providerId="ADAL" clId="{E22DACC2-2A69-467A-A83F-EA95CD29021A}" dt="2019-10-10T02:53:00.599" v="2153" actId="478"/>
          <ac:picMkLst>
            <pc:docMk/>
            <pc:sldMk cId="1600596772" sldId="300"/>
            <ac:picMk id="15" creationId="{4BECDF4E-00EF-47CA-ADEF-3522DC913280}"/>
          </ac:picMkLst>
        </pc:picChg>
        <pc:picChg chg="add del mod">
          <ac:chgData name="Jun Tian" userId="49588324-6589-483c-8e6d-256f88aff5c8" providerId="ADAL" clId="{E22DACC2-2A69-467A-A83F-EA95CD29021A}" dt="2019-10-10T02:54:22.292" v="2156" actId="478"/>
          <ac:picMkLst>
            <pc:docMk/>
            <pc:sldMk cId="1600596772" sldId="300"/>
            <ac:picMk id="17" creationId="{E0AFFB59-F9B7-4719-9601-ADF82F13BD15}"/>
          </ac:picMkLst>
        </pc:picChg>
        <pc:picChg chg="add del mod">
          <ac:chgData name="Jun Tian" userId="49588324-6589-483c-8e6d-256f88aff5c8" providerId="ADAL" clId="{E22DACC2-2A69-467A-A83F-EA95CD29021A}" dt="2019-10-10T02:55:11.261" v="2159" actId="478"/>
          <ac:picMkLst>
            <pc:docMk/>
            <pc:sldMk cId="1600596772" sldId="300"/>
            <ac:picMk id="19" creationId="{382BBB74-B42B-43F7-813E-5381AF40FF92}"/>
          </ac:picMkLst>
        </pc:picChg>
        <pc:picChg chg="add mod">
          <ac:chgData name="Jun Tian" userId="49588324-6589-483c-8e6d-256f88aff5c8" providerId="ADAL" clId="{E22DACC2-2A69-467A-A83F-EA95CD29021A}" dt="2019-10-10T02:56:15.697" v="2165" actId="1076"/>
          <ac:picMkLst>
            <pc:docMk/>
            <pc:sldMk cId="1600596772" sldId="300"/>
            <ac:picMk id="21" creationId="{3357D444-F564-44F4-B1A4-A79B3542BDA8}"/>
          </ac:picMkLst>
        </pc:picChg>
      </pc:sldChg>
      <pc:sldChg chg="addSp delSp modSp ord delAnim modAnim modNotesTx">
        <pc:chgData name="Jun Tian" userId="49588324-6589-483c-8e6d-256f88aff5c8" providerId="ADAL" clId="{E22DACC2-2A69-467A-A83F-EA95CD29021A}" dt="2019-10-11T10:16:01.677" v="6292" actId="20577"/>
        <pc:sldMkLst>
          <pc:docMk/>
          <pc:sldMk cId="3229649592" sldId="301"/>
        </pc:sldMkLst>
        <pc:spChg chg="del mod">
          <ac:chgData name="Jun Tian" userId="49588324-6589-483c-8e6d-256f88aff5c8" providerId="ADAL" clId="{E22DACC2-2A69-467A-A83F-EA95CD29021A}" dt="2019-10-11T07:03:40.096" v="5909" actId="478"/>
          <ac:spMkLst>
            <pc:docMk/>
            <pc:sldMk cId="3229649592" sldId="301"/>
            <ac:spMk id="2" creationId="{AE9B1B0C-3ADC-7046-95F9-27A45BF5BF31}"/>
          </ac:spMkLst>
        </pc:spChg>
        <pc:spChg chg="mod">
          <ac:chgData name="Jun Tian" userId="49588324-6589-483c-8e6d-256f88aff5c8" providerId="ADAL" clId="{E22DACC2-2A69-467A-A83F-EA95CD29021A}" dt="2019-10-07T03:42:38.037" v="99" actId="20577"/>
          <ac:spMkLst>
            <pc:docMk/>
            <pc:sldMk cId="3229649592" sldId="301"/>
            <ac:spMk id="3" creationId="{DB88D166-2771-E940-BBA9-2EF121609F5C}"/>
          </ac:spMkLst>
        </pc:spChg>
        <pc:spChg chg="add del mod">
          <ac:chgData name="Jun Tian" userId="49588324-6589-483c-8e6d-256f88aff5c8" providerId="ADAL" clId="{E22DACC2-2A69-467A-A83F-EA95CD29021A}" dt="2019-10-10T03:41:19.656" v="3287" actId="478"/>
          <ac:spMkLst>
            <pc:docMk/>
            <pc:sldMk cId="3229649592" sldId="301"/>
            <ac:spMk id="4" creationId="{95C85CDD-F034-49AF-A929-07EA4A309DCC}"/>
          </ac:spMkLst>
        </pc:spChg>
        <pc:spChg chg="add del mod">
          <ac:chgData name="Jun Tian" userId="49588324-6589-483c-8e6d-256f88aff5c8" providerId="ADAL" clId="{E22DACC2-2A69-467A-A83F-EA95CD29021A}" dt="2019-10-10T10:01:12.871" v="5787"/>
          <ac:spMkLst>
            <pc:docMk/>
            <pc:sldMk cId="3229649592" sldId="301"/>
            <ac:spMk id="5" creationId="{0D7AD020-449C-45D4-8F8E-AAAC10EDC461}"/>
          </ac:spMkLst>
        </pc:spChg>
        <pc:spChg chg="add del mod">
          <ac:chgData name="Jun Tian" userId="49588324-6589-483c-8e6d-256f88aff5c8" providerId="ADAL" clId="{E22DACC2-2A69-467A-A83F-EA95CD29021A}" dt="2019-10-11T07:03:42.402" v="5911" actId="478"/>
          <ac:spMkLst>
            <pc:docMk/>
            <pc:sldMk cId="3229649592" sldId="301"/>
            <ac:spMk id="5" creationId="{2797DE46-083B-4A21-8AD3-79089D5EBC42}"/>
          </ac:spMkLst>
        </pc:spChg>
        <pc:spChg chg="mod">
          <ac:chgData name="Jun Tian" userId="49588324-6589-483c-8e6d-256f88aff5c8" providerId="ADAL" clId="{E22DACC2-2A69-467A-A83F-EA95CD29021A}" dt="2019-10-10T03:13:43.980" v="2779" actId="1076"/>
          <ac:spMkLst>
            <pc:docMk/>
            <pc:sldMk cId="3229649592" sldId="301"/>
            <ac:spMk id="6" creationId="{641632E1-1A96-444F-9551-2D27D60C5983}"/>
          </ac:spMkLst>
        </pc:spChg>
        <pc:spChg chg="add mod">
          <ac:chgData name="Jun Tian" userId="49588324-6589-483c-8e6d-256f88aff5c8" providerId="ADAL" clId="{E22DACC2-2A69-467A-A83F-EA95CD29021A}" dt="2019-10-11T10:16:01.677" v="6292" actId="20577"/>
          <ac:spMkLst>
            <pc:docMk/>
            <pc:sldMk cId="3229649592" sldId="301"/>
            <ac:spMk id="7" creationId="{3CDFEC69-F235-48C1-973C-32EC18743FC0}"/>
          </ac:spMkLst>
        </pc:spChg>
        <pc:spChg chg="add del mod">
          <ac:chgData name="Jun Tian" userId="49588324-6589-483c-8e6d-256f88aff5c8" providerId="ADAL" clId="{E22DACC2-2A69-467A-A83F-EA95CD29021A}" dt="2019-10-11T07:03:24.981" v="5908" actId="478"/>
          <ac:spMkLst>
            <pc:docMk/>
            <pc:sldMk cId="3229649592" sldId="301"/>
            <ac:spMk id="8" creationId="{0FF1D018-519D-4558-AB03-D17D079E1015}"/>
          </ac:spMkLst>
        </pc:spChg>
        <pc:spChg chg="del">
          <ac:chgData name="Jun Tian" userId="49588324-6589-483c-8e6d-256f88aff5c8" providerId="ADAL" clId="{E22DACC2-2A69-467A-A83F-EA95CD29021A}" dt="2019-10-08T07:46:17.413" v="749"/>
          <ac:spMkLst>
            <pc:docMk/>
            <pc:sldMk cId="3229649592" sldId="301"/>
            <ac:spMk id="34" creationId="{94C93DBF-0A5F-4FE0-956F-FA7AD32B2C85}"/>
          </ac:spMkLst>
        </pc:spChg>
        <pc:spChg chg="del mod">
          <ac:chgData name="Jun Tian" userId="49588324-6589-483c-8e6d-256f88aff5c8" providerId="ADAL" clId="{E22DACC2-2A69-467A-A83F-EA95CD29021A}" dt="2019-10-08T07:46:24.805" v="753" actId="478"/>
          <ac:spMkLst>
            <pc:docMk/>
            <pc:sldMk cId="3229649592" sldId="301"/>
            <ac:spMk id="39" creationId="{470277C8-81B5-4F0C-B8EA-74A8A4634011}"/>
          </ac:spMkLst>
        </pc:spChg>
        <pc:spChg chg="del">
          <ac:chgData name="Jun Tian" userId="49588324-6589-483c-8e6d-256f88aff5c8" providerId="ADAL" clId="{E22DACC2-2A69-467A-A83F-EA95CD29021A}" dt="2019-10-08T07:46:27.611" v="754" actId="478"/>
          <ac:spMkLst>
            <pc:docMk/>
            <pc:sldMk cId="3229649592" sldId="301"/>
            <ac:spMk id="41" creationId="{4B4B9E5E-2682-4164-9534-E88F4F7DC2E0}"/>
          </ac:spMkLst>
        </pc:spChg>
        <pc:spChg chg="del">
          <ac:chgData name="Jun Tian" userId="49588324-6589-483c-8e6d-256f88aff5c8" providerId="ADAL" clId="{E22DACC2-2A69-467A-A83F-EA95CD29021A}" dt="2019-10-08T07:46:29.944" v="755" actId="478"/>
          <ac:spMkLst>
            <pc:docMk/>
            <pc:sldMk cId="3229649592" sldId="301"/>
            <ac:spMk id="46" creationId="{18CA5287-DABB-46D1-831E-E4CE19710E31}"/>
          </ac:spMkLst>
        </pc:spChg>
        <pc:cxnChg chg="del">
          <ac:chgData name="Jun Tian" userId="49588324-6589-483c-8e6d-256f88aff5c8" providerId="ADAL" clId="{E22DACC2-2A69-467A-A83F-EA95CD29021A}" dt="2019-10-08T07:46:19.480" v="750" actId="478"/>
          <ac:cxnSpMkLst>
            <pc:docMk/>
            <pc:sldMk cId="3229649592" sldId="301"/>
            <ac:cxnSpMk id="27" creationId="{18DFE27A-72F3-4E2E-B29C-D64D763D6DC0}"/>
          </ac:cxnSpMkLst>
        </pc:cxnChg>
        <pc:cxnChg chg="del">
          <ac:chgData name="Jun Tian" userId="49588324-6589-483c-8e6d-256f88aff5c8" providerId="ADAL" clId="{E22DACC2-2A69-467A-A83F-EA95CD29021A}" dt="2019-10-08T07:46:20.987" v="751" actId="478"/>
          <ac:cxnSpMkLst>
            <pc:docMk/>
            <pc:sldMk cId="3229649592" sldId="301"/>
            <ac:cxnSpMk id="36" creationId="{3E5456D8-0F1F-4D75-BEF7-A81AC0CA53EF}"/>
          </ac:cxnSpMkLst>
        </pc:cxnChg>
        <pc:cxnChg chg="del">
          <ac:chgData name="Jun Tian" userId="49588324-6589-483c-8e6d-256f88aff5c8" providerId="ADAL" clId="{E22DACC2-2A69-467A-A83F-EA95CD29021A}" dt="2019-10-08T07:46:33.711" v="757" actId="478"/>
          <ac:cxnSpMkLst>
            <pc:docMk/>
            <pc:sldMk cId="3229649592" sldId="301"/>
            <ac:cxnSpMk id="40" creationId="{CEE6C112-B6EC-4AB0-8ABC-CC115A111218}"/>
          </ac:cxnSpMkLst>
        </pc:cxnChg>
        <pc:cxnChg chg="del">
          <ac:chgData name="Jun Tian" userId="49588324-6589-483c-8e6d-256f88aff5c8" providerId="ADAL" clId="{E22DACC2-2A69-467A-A83F-EA95CD29021A}" dt="2019-10-08T07:46:32.361" v="756" actId="478"/>
          <ac:cxnSpMkLst>
            <pc:docMk/>
            <pc:sldMk cId="3229649592" sldId="301"/>
            <ac:cxnSpMk id="42" creationId="{3E279C59-B817-44D3-9719-BE5D01C700C0}"/>
          </ac:cxnSpMkLst>
        </pc:cxnChg>
      </pc:sldChg>
      <pc:sldChg chg="addSp modSp modNotesTx">
        <pc:chgData name="Jun Tian" userId="49588324-6589-483c-8e6d-256f88aff5c8" providerId="ADAL" clId="{E22DACC2-2A69-467A-A83F-EA95CD29021A}" dt="2019-10-10T10:00:11.896" v="5782" actId="1076"/>
        <pc:sldMkLst>
          <pc:docMk/>
          <pc:sldMk cId="2301002454" sldId="302"/>
        </pc:sldMkLst>
        <pc:spChg chg="mod">
          <ac:chgData name="Jun Tian" userId="49588324-6589-483c-8e6d-256f88aff5c8" providerId="ADAL" clId="{E22DACC2-2A69-467A-A83F-EA95CD29021A}" dt="2019-10-08T09:44:11.387" v="1490" actId="20577"/>
          <ac:spMkLst>
            <pc:docMk/>
            <pc:sldMk cId="2301002454" sldId="302"/>
            <ac:spMk id="2" creationId="{00000000-0000-0000-0000-000000000000}"/>
          </ac:spMkLst>
        </pc:spChg>
        <pc:spChg chg="mod">
          <ac:chgData name="Jun Tian" userId="49588324-6589-483c-8e6d-256f88aff5c8" providerId="ADAL" clId="{E22DACC2-2A69-467A-A83F-EA95CD29021A}" dt="2019-10-07T05:26:35.232" v="479" actId="20577"/>
          <ac:spMkLst>
            <pc:docMk/>
            <pc:sldMk cId="2301002454" sldId="302"/>
            <ac:spMk id="3" creationId="{00000000-0000-0000-0000-000000000000}"/>
          </ac:spMkLst>
        </pc:spChg>
        <pc:spChg chg="mod">
          <ac:chgData name="Jun Tian" userId="49588324-6589-483c-8e6d-256f88aff5c8" providerId="ADAL" clId="{E22DACC2-2A69-467A-A83F-EA95CD29021A}" dt="2019-10-10T09:34:21.303" v="5285" actId="20577"/>
          <ac:spMkLst>
            <pc:docMk/>
            <pc:sldMk cId="2301002454" sldId="302"/>
            <ac:spMk id="4" creationId="{00000000-0000-0000-0000-000000000000}"/>
          </ac:spMkLst>
        </pc:spChg>
        <pc:spChg chg="add mod">
          <ac:chgData name="Jun Tian" userId="49588324-6589-483c-8e6d-256f88aff5c8" providerId="ADAL" clId="{E22DACC2-2A69-467A-A83F-EA95CD29021A}" dt="2019-10-10T10:00:11.896" v="5782" actId="1076"/>
          <ac:spMkLst>
            <pc:docMk/>
            <pc:sldMk cId="2301002454" sldId="302"/>
            <ac:spMk id="7" creationId="{65334447-8808-45BA-A5E8-F932FF5EA3EC}"/>
          </ac:spMkLst>
        </pc:spChg>
        <pc:picChg chg="add mod">
          <ac:chgData name="Jun Tian" userId="49588324-6589-483c-8e6d-256f88aff5c8" providerId="ADAL" clId="{E22DACC2-2A69-467A-A83F-EA95CD29021A}" dt="2019-10-10T09:34:29.688" v="5286" actId="1076"/>
          <ac:picMkLst>
            <pc:docMk/>
            <pc:sldMk cId="2301002454" sldId="302"/>
            <ac:picMk id="6" creationId="{373B3866-A91F-4518-B3FC-DE38E320CEDA}"/>
          </ac:picMkLst>
        </pc:picChg>
      </pc:sldChg>
      <pc:sldChg chg="addSp delSp modSp modNotesTx">
        <pc:chgData name="Jun Tian" userId="49588324-6589-483c-8e6d-256f88aff5c8" providerId="ADAL" clId="{E22DACC2-2A69-467A-A83F-EA95CD29021A}" dt="2019-10-11T07:15:03.911" v="6133" actId="20577"/>
        <pc:sldMkLst>
          <pc:docMk/>
          <pc:sldMk cId="235220064" sldId="304"/>
        </pc:sldMkLst>
        <pc:spChg chg="mod">
          <ac:chgData name="Jun Tian" userId="49588324-6589-483c-8e6d-256f88aff5c8" providerId="ADAL" clId="{E22DACC2-2A69-467A-A83F-EA95CD29021A}" dt="2019-10-11T07:15:03.911" v="6133" actId="20577"/>
          <ac:spMkLst>
            <pc:docMk/>
            <pc:sldMk cId="235220064" sldId="304"/>
            <ac:spMk id="2" creationId="{02732653-C28A-7046-8BFF-95C2389E82C2}"/>
          </ac:spMkLst>
        </pc:spChg>
        <pc:spChg chg="mod">
          <ac:chgData name="Jun Tian" userId="49588324-6589-483c-8e6d-256f88aff5c8" providerId="ADAL" clId="{E22DACC2-2A69-467A-A83F-EA95CD29021A}" dt="2019-10-07T05:25:13.272" v="359" actId="20577"/>
          <ac:spMkLst>
            <pc:docMk/>
            <pc:sldMk cId="235220064" sldId="304"/>
            <ac:spMk id="3" creationId="{2ADA5B88-E715-154C-9046-E92B8F9B4EC2}"/>
          </ac:spMkLst>
        </pc:spChg>
        <pc:spChg chg="add mod">
          <ac:chgData name="Jun Tian" userId="49588324-6589-483c-8e6d-256f88aff5c8" providerId="ADAL" clId="{E22DACC2-2A69-467A-A83F-EA95CD29021A}" dt="2019-10-10T09:54:43.833" v="5508" actId="1076"/>
          <ac:spMkLst>
            <pc:docMk/>
            <pc:sldMk cId="235220064" sldId="304"/>
            <ac:spMk id="5" creationId="{2AE758B2-B7F3-4143-A730-9BF39F3DF79D}"/>
          </ac:spMkLst>
        </pc:spChg>
        <pc:picChg chg="mod">
          <ac:chgData name="Jun Tian" userId="49588324-6589-483c-8e6d-256f88aff5c8" providerId="ADAL" clId="{E22DACC2-2A69-467A-A83F-EA95CD29021A}" dt="2019-10-10T09:51:42.332" v="5501" actId="1076"/>
          <ac:picMkLst>
            <pc:docMk/>
            <pc:sldMk cId="235220064" sldId="304"/>
            <ac:picMk id="6" creationId="{1F9B356B-F774-4B73-B489-4560E8D9FA95}"/>
          </ac:picMkLst>
        </pc:picChg>
        <pc:picChg chg="del mod">
          <ac:chgData name="Jun Tian" userId="49588324-6589-483c-8e6d-256f88aff5c8" providerId="ADAL" clId="{E22DACC2-2A69-467A-A83F-EA95CD29021A}" dt="2019-10-10T05:15:00.779" v="4236" actId="478"/>
          <ac:picMkLst>
            <pc:docMk/>
            <pc:sldMk cId="235220064" sldId="304"/>
            <ac:picMk id="8" creationId="{684B81C6-BAB9-4C99-A4FF-837F69145F89}"/>
          </ac:picMkLst>
        </pc:picChg>
      </pc:sldChg>
      <pc:sldChg chg="modSp">
        <pc:chgData name="Jun Tian" userId="49588324-6589-483c-8e6d-256f88aff5c8" providerId="ADAL" clId="{E22DACC2-2A69-467A-A83F-EA95CD29021A}" dt="2019-10-10T05:17:01.156" v="4293" actId="20577"/>
        <pc:sldMkLst>
          <pc:docMk/>
          <pc:sldMk cId="706505961" sldId="306"/>
        </pc:sldMkLst>
        <pc:spChg chg="mod">
          <ac:chgData name="Jun Tian" userId="49588324-6589-483c-8e6d-256f88aff5c8" providerId="ADAL" clId="{E22DACC2-2A69-467A-A83F-EA95CD29021A}" dt="2019-10-09T02:17:32.392" v="1763" actId="20577"/>
          <ac:spMkLst>
            <pc:docMk/>
            <pc:sldMk cId="706505961" sldId="306"/>
            <ac:spMk id="2" creationId="{02732653-C28A-7046-8BFF-95C2389E82C2}"/>
          </ac:spMkLst>
        </pc:spChg>
        <pc:spChg chg="mod">
          <ac:chgData name="Jun Tian" userId="49588324-6589-483c-8e6d-256f88aff5c8" providerId="ADAL" clId="{E22DACC2-2A69-467A-A83F-EA95CD29021A}" dt="2019-10-07T05:24:44.971" v="319" actId="20577"/>
          <ac:spMkLst>
            <pc:docMk/>
            <pc:sldMk cId="706505961" sldId="306"/>
            <ac:spMk id="3" creationId="{2ADA5B88-E715-154C-9046-E92B8F9B4EC2}"/>
          </ac:spMkLst>
        </pc:spChg>
        <pc:spChg chg="mod">
          <ac:chgData name="Jun Tian" userId="49588324-6589-483c-8e6d-256f88aff5c8" providerId="ADAL" clId="{E22DACC2-2A69-467A-A83F-EA95CD29021A}" dt="2019-10-10T05:17:01.156" v="4293" actId="20577"/>
          <ac:spMkLst>
            <pc:docMk/>
            <pc:sldMk cId="706505961" sldId="306"/>
            <ac:spMk id="4" creationId="{528BA402-5DF3-9147-82E6-4BBAF0170EC3}"/>
          </ac:spMkLst>
        </pc:spChg>
      </pc:sldChg>
      <pc:sldChg chg="modSp">
        <pc:chgData name="Jun Tian" userId="49588324-6589-483c-8e6d-256f88aff5c8" providerId="ADAL" clId="{E22DACC2-2A69-467A-A83F-EA95CD29021A}" dt="2019-10-10T09:44:34.404" v="5491" actId="20577"/>
        <pc:sldMkLst>
          <pc:docMk/>
          <pc:sldMk cId="1351854356" sldId="308"/>
        </pc:sldMkLst>
        <pc:spChg chg="mod">
          <ac:chgData name="Jun Tian" userId="49588324-6589-483c-8e6d-256f88aff5c8" providerId="ADAL" clId="{E22DACC2-2A69-467A-A83F-EA95CD29021A}" dt="2019-10-09T02:20:43.299" v="1818" actId="20577"/>
          <ac:spMkLst>
            <pc:docMk/>
            <pc:sldMk cId="1351854356" sldId="308"/>
            <ac:spMk id="2" creationId="{02732653-C28A-7046-8BFF-95C2389E82C2}"/>
          </ac:spMkLst>
        </pc:spChg>
        <pc:spChg chg="mod">
          <ac:chgData name="Jun Tian" userId="49588324-6589-483c-8e6d-256f88aff5c8" providerId="ADAL" clId="{E22DACC2-2A69-467A-A83F-EA95CD29021A}" dt="2019-10-07T05:24:14.458" v="279" actId="20577"/>
          <ac:spMkLst>
            <pc:docMk/>
            <pc:sldMk cId="1351854356" sldId="308"/>
            <ac:spMk id="3" creationId="{2ADA5B88-E715-154C-9046-E92B8F9B4EC2}"/>
          </ac:spMkLst>
        </pc:spChg>
        <pc:spChg chg="mod">
          <ac:chgData name="Jun Tian" userId="49588324-6589-483c-8e6d-256f88aff5c8" providerId="ADAL" clId="{E22DACC2-2A69-467A-A83F-EA95CD29021A}" dt="2019-10-10T09:44:34.404" v="5491" actId="20577"/>
          <ac:spMkLst>
            <pc:docMk/>
            <pc:sldMk cId="1351854356" sldId="308"/>
            <ac:spMk id="4" creationId="{528BA402-5DF3-9147-82E6-4BBAF0170EC3}"/>
          </ac:spMkLst>
        </pc:spChg>
      </pc:sldChg>
      <pc:sldChg chg="modSp modNotesTx">
        <pc:chgData name="Jun Tian" userId="49588324-6589-483c-8e6d-256f88aff5c8" providerId="ADAL" clId="{E22DACC2-2A69-467A-A83F-EA95CD29021A}" dt="2019-10-10T02:10:36.703" v="2091" actId="20577"/>
        <pc:sldMkLst>
          <pc:docMk/>
          <pc:sldMk cId="1804432169" sldId="312"/>
        </pc:sldMkLst>
        <pc:spChg chg="mod">
          <ac:chgData name="Jun Tian" userId="49588324-6589-483c-8e6d-256f88aff5c8" providerId="ADAL" clId="{E22DACC2-2A69-467A-A83F-EA95CD29021A}" dt="2019-10-07T03:41:36.754" v="19" actId="20577"/>
          <ac:spMkLst>
            <pc:docMk/>
            <pc:sldMk cId="1804432169" sldId="312"/>
            <ac:spMk id="3" creationId="{FA083C57-960C-4C5B-855F-163FEDC8527F}"/>
          </ac:spMkLst>
        </pc:spChg>
        <pc:spChg chg="mod">
          <ac:chgData name="Jun Tian" userId="49588324-6589-483c-8e6d-256f88aff5c8" providerId="ADAL" clId="{E22DACC2-2A69-467A-A83F-EA95CD29021A}" dt="2019-10-09T07:57:50.576" v="1834" actId="207"/>
          <ac:spMkLst>
            <pc:docMk/>
            <pc:sldMk cId="1804432169" sldId="312"/>
            <ac:spMk id="7" creationId="{4C7AF8ED-C615-4EA4-B526-F1B7BFD8E5E1}"/>
          </ac:spMkLst>
        </pc:spChg>
      </pc:sldChg>
      <pc:sldChg chg="addSp delSp modSp modNotesTx">
        <pc:chgData name="Jun Tian" userId="49588324-6589-483c-8e6d-256f88aff5c8" providerId="ADAL" clId="{E22DACC2-2A69-467A-A83F-EA95CD29021A}" dt="2019-10-10T03:15:39.392" v="2820" actId="207"/>
        <pc:sldMkLst>
          <pc:docMk/>
          <pc:sldMk cId="1545143920" sldId="313"/>
        </pc:sldMkLst>
        <pc:spChg chg="mod">
          <ac:chgData name="Jun Tian" userId="49588324-6589-483c-8e6d-256f88aff5c8" providerId="ADAL" clId="{E22DACC2-2A69-467A-A83F-EA95CD29021A}" dt="2019-10-10T03:01:33.992" v="2480" actId="20577"/>
          <ac:spMkLst>
            <pc:docMk/>
            <pc:sldMk cId="1545143920" sldId="313"/>
            <ac:spMk id="2" creationId="{6FC5C3E6-9181-4D3A-894A-4BD8A7FD548B}"/>
          </ac:spMkLst>
        </pc:spChg>
        <pc:spChg chg="mod">
          <ac:chgData name="Jun Tian" userId="49588324-6589-483c-8e6d-256f88aff5c8" providerId="ADAL" clId="{E22DACC2-2A69-467A-A83F-EA95CD29021A}" dt="2019-10-07T03:41:53.071" v="39" actId="20577"/>
          <ac:spMkLst>
            <pc:docMk/>
            <pc:sldMk cId="1545143920" sldId="313"/>
            <ac:spMk id="3" creationId="{CD43B55F-8F88-4A1A-9181-06B3E0483A8D}"/>
          </ac:spMkLst>
        </pc:spChg>
        <pc:spChg chg="mod">
          <ac:chgData name="Jun Tian" userId="49588324-6589-483c-8e6d-256f88aff5c8" providerId="ADAL" clId="{E22DACC2-2A69-467A-A83F-EA95CD29021A}" dt="2019-10-10T03:01:47.775" v="2626" actId="20577"/>
          <ac:spMkLst>
            <pc:docMk/>
            <pc:sldMk cId="1545143920" sldId="313"/>
            <ac:spMk id="4" creationId="{94514B68-B62E-4060-88F0-6FD130C4D0C9}"/>
          </ac:spMkLst>
        </pc:spChg>
        <pc:spChg chg="add mod">
          <ac:chgData name="Jun Tian" userId="49588324-6589-483c-8e6d-256f88aff5c8" providerId="ADAL" clId="{E22DACC2-2A69-467A-A83F-EA95CD29021A}" dt="2019-10-10T03:07:40.162" v="2684" actId="1076"/>
          <ac:spMkLst>
            <pc:docMk/>
            <pc:sldMk cId="1545143920" sldId="313"/>
            <ac:spMk id="10" creationId="{E685CDC5-3CDF-4C6F-829C-2029F47D98A2}"/>
          </ac:spMkLst>
        </pc:spChg>
        <pc:spChg chg="add mod">
          <ac:chgData name="Jun Tian" userId="49588324-6589-483c-8e6d-256f88aff5c8" providerId="ADAL" clId="{E22DACC2-2A69-467A-A83F-EA95CD29021A}" dt="2019-10-10T03:08:26.108" v="2701" actId="1076"/>
          <ac:spMkLst>
            <pc:docMk/>
            <pc:sldMk cId="1545143920" sldId="313"/>
            <ac:spMk id="11" creationId="{0EBE8FE4-2CAA-4F8A-872A-FBFFDC7A50B2}"/>
          </ac:spMkLst>
        </pc:spChg>
        <pc:spChg chg="add mod">
          <ac:chgData name="Jun Tian" userId="49588324-6589-483c-8e6d-256f88aff5c8" providerId="ADAL" clId="{E22DACC2-2A69-467A-A83F-EA95CD29021A}" dt="2019-10-10T03:09:08.811" v="2717" actId="1076"/>
          <ac:spMkLst>
            <pc:docMk/>
            <pc:sldMk cId="1545143920" sldId="313"/>
            <ac:spMk id="12" creationId="{D4A31B16-FBBE-43A5-8D46-B822AA02C49C}"/>
          </ac:spMkLst>
        </pc:spChg>
        <pc:spChg chg="add mod">
          <ac:chgData name="Jun Tian" userId="49588324-6589-483c-8e6d-256f88aff5c8" providerId="ADAL" clId="{E22DACC2-2A69-467A-A83F-EA95CD29021A}" dt="2019-10-10T03:15:39.392" v="2820" actId="207"/>
          <ac:spMkLst>
            <pc:docMk/>
            <pc:sldMk cId="1545143920" sldId="313"/>
            <ac:spMk id="13" creationId="{A8F1B585-6220-46C4-874F-FEAD817EE83B}"/>
          </ac:spMkLst>
        </pc:spChg>
        <pc:picChg chg="add mod">
          <ac:chgData name="Jun Tian" userId="49588324-6589-483c-8e6d-256f88aff5c8" providerId="ADAL" clId="{E22DACC2-2A69-467A-A83F-EA95CD29021A}" dt="2019-10-10T03:05:33.151" v="2635" actId="1076"/>
          <ac:picMkLst>
            <pc:docMk/>
            <pc:sldMk cId="1545143920" sldId="313"/>
            <ac:picMk id="6" creationId="{556150F3-6DA4-4F11-A9AC-E05866D2ACE2}"/>
          </ac:picMkLst>
        </pc:picChg>
        <pc:picChg chg="add del mod">
          <ac:chgData name="Jun Tian" userId="49588324-6589-483c-8e6d-256f88aff5c8" providerId="ADAL" clId="{E22DACC2-2A69-467A-A83F-EA95CD29021A}" dt="2019-10-10T03:00:20.623" v="2356" actId="478"/>
          <ac:picMkLst>
            <pc:docMk/>
            <pc:sldMk cId="1545143920" sldId="313"/>
            <ac:picMk id="7" creationId="{840771C1-729E-463B-8175-B93A8BA9654E}"/>
          </ac:picMkLst>
        </pc:picChg>
        <pc:picChg chg="add mod">
          <ac:chgData name="Jun Tian" userId="49588324-6589-483c-8e6d-256f88aff5c8" providerId="ADAL" clId="{E22DACC2-2A69-467A-A83F-EA95CD29021A}" dt="2019-10-10T03:05:30.462" v="2634" actId="1076"/>
          <ac:picMkLst>
            <pc:docMk/>
            <pc:sldMk cId="1545143920" sldId="313"/>
            <ac:picMk id="9" creationId="{4B3E7045-1313-480E-81F2-99E458257D70}"/>
          </ac:picMkLst>
        </pc:picChg>
      </pc:sldChg>
      <pc:sldChg chg="addSp modSp add ord modNotesTx">
        <pc:chgData name="Jun Tian" userId="49588324-6589-483c-8e6d-256f88aff5c8" providerId="ADAL" clId="{E22DACC2-2A69-467A-A83F-EA95CD29021A}" dt="2019-10-10T07:49:34.044" v="5033" actId="14100"/>
        <pc:sldMkLst>
          <pc:docMk/>
          <pc:sldMk cId="1031285915" sldId="314"/>
        </pc:sldMkLst>
        <pc:spChg chg="mod">
          <ac:chgData name="Jun Tian" userId="49588324-6589-483c-8e6d-256f88aff5c8" providerId="ADAL" clId="{E22DACC2-2A69-467A-A83F-EA95CD29021A}" dt="2019-10-10T02:07:11.904" v="1942" actId="20577"/>
          <ac:spMkLst>
            <pc:docMk/>
            <pc:sldMk cId="1031285915" sldId="314"/>
            <ac:spMk id="2" creationId="{D8C5FA3B-993F-44CE-BBF5-E9D2487B1FFE}"/>
          </ac:spMkLst>
        </pc:spChg>
        <pc:spChg chg="mod">
          <ac:chgData name="Jun Tian" userId="49588324-6589-483c-8e6d-256f88aff5c8" providerId="ADAL" clId="{E22DACC2-2A69-467A-A83F-EA95CD29021A}" dt="2019-10-10T05:51:08.058" v="4658" actId="20577"/>
          <ac:spMkLst>
            <pc:docMk/>
            <pc:sldMk cId="1031285915" sldId="314"/>
            <ac:spMk id="3" creationId="{486FF2CA-A0F7-496C-9A23-766DB9383EBA}"/>
          </ac:spMkLst>
        </pc:spChg>
        <pc:spChg chg="add mod">
          <ac:chgData name="Jun Tian" userId="49588324-6589-483c-8e6d-256f88aff5c8" providerId="ADAL" clId="{E22DACC2-2A69-467A-A83F-EA95CD29021A}" dt="2019-10-10T07:49:34.044" v="5033" actId="14100"/>
          <ac:spMkLst>
            <pc:docMk/>
            <pc:sldMk cId="1031285915" sldId="314"/>
            <ac:spMk id="7" creationId="{363AB2C5-E4A9-4F61-B4A4-22FFB10FFA9C}"/>
          </ac:spMkLst>
        </pc:spChg>
        <pc:picChg chg="add mod">
          <ac:chgData name="Jun Tian" userId="49588324-6589-483c-8e6d-256f88aff5c8" providerId="ADAL" clId="{E22DACC2-2A69-467A-A83F-EA95CD29021A}" dt="2019-10-10T02:07:22.797" v="1943" actId="1076"/>
          <ac:picMkLst>
            <pc:docMk/>
            <pc:sldMk cId="1031285915" sldId="314"/>
            <ac:picMk id="6" creationId="{6B6B2E4E-4B86-4C33-A6A2-807E88C76C6A}"/>
          </ac:picMkLst>
        </pc:picChg>
      </pc:sldChg>
      <pc:sldChg chg="addSp modSp add modNotesTx">
        <pc:chgData name="Jun Tian" userId="49588324-6589-483c-8e6d-256f88aff5c8" providerId="ADAL" clId="{E22DACC2-2A69-467A-A83F-EA95CD29021A}" dt="2019-10-10T05:50:54.928" v="4638" actId="20577"/>
        <pc:sldMkLst>
          <pc:docMk/>
          <pc:sldMk cId="3741162164" sldId="315"/>
        </pc:sldMkLst>
        <pc:spChg chg="mod">
          <ac:chgData name="Jun Tian" userId="49588324-6589-483c-8e6d-256f88aff5c8" providerId="ADAL" clId="{E22DACC2-2A69-467A-A83F-EA95CD29021A}" dt="2019-10-10T03:25:31.095" v="2840" actId="20577"/>
          <ac:spMkLst>
            <pc:docMk/>
            <pc:sldMk cId="3741162164" sldId="315"/>
            <ac:spMk id="2" creationId="{FF15F732-72AC-412A-A9BE-5AF7C3878F0B}"/>
          </ac:spMkLst>
        </pc:spChg>
        <pc:spChg chg="mod">
          <ac:chgData name="Jun Tian" userId="49588324-6589-483c-8e6d-256f88aff5c8" providerId="ADAL" clId="{E22DACC2-2A69-467A-A83F-EA95CD29021A}" dt="2019-10-10T05:50:54.928" v="4638" actId="20577"/>
          <ac:spMkLst>
            <pc:docMk/>
            <pc:sldMk cId="3741162164" sldId="315"/>
            <ac:spMk id="3" creationId="{764ECA3B-92C0-49E4-99EF-E900FD4A00D0}"/>
          </ac:spMkLst>
        </pc:spChg>
        <pc:picChg chg="add mod">
          <ac:chgData name="Jun Tian" userId="49588324-6589-483c-8e6d-256f88aff5c8" providerId="ADAL" clId="{E22DACC2-2A69-467A-A83F-EA95CD29021A}" dt="2019-10-10T03:25:47.430" v="2841"/>
          <ac:picMkLst>
            <pc:docMk/>
            <pc:sldMk cId="3741162164" sldId="315"/>
            <ac:picMk id="6" creationId="{0E016300-E3D4-4C79-84CF-56355CE6C906}"/>
          </ac:picMkLst>
        </pc:picChg>
      </pc:sldChg>
      <pc:sldChg chg="addSp delSp modSp add modNotesTx">
        <pc:chgData name="Jun Tian" userId="49588324-6589-483c-8e6d-256f88aff5c8" providerId="ADAL" clId="{E22DACC2-2A69-467A-A83F-EA95CD29021A}" dt="2019-10-11T07:12:18.065" v="6117" actId="122"/>
        <pc:sldMkLst>
          <pc:docMk/>
          <pc:sldMk cId="171056198" sldId="316"/>
        </pc:sldMkLst>
        <pc:spChg chg="mod">
          <ac:chgData name="Jun Tian" userId="49588324-6589-483c-8e6d-256f88aff5c8" providerId="ADAL" clId="{E22DACC2-2A69-467A-A83F-EA95CD29021A}" dt="2019-10-10T04:53:58.547" v="4075" actId="20577"/>
          <ac:spMkLst>
            <pc:docMk/>
            <pc:sldMk cId="171056198" sldId="316"/>
            <ac:spMk id="2" creationId="{60DF9A55-92A1-0D4B-BF04-37D19D0EB6EB}"/>
          </ac:spMkLst>
        </pc:spChg>
        <pc:spChg chg="add del mod">
          <ac:chgData name="Jun Tian" userId="49588324-6589-483c-8e6d-256f88aff5c8" providerId="ADAL" clId="{E22DACC2-2A69-467A-A83F-EA95CD29021A}" dt="2019-10-10T04:48:25.570" v="3885"/>
          <ac:spMkLst>
            <pc:docMk/>
            <pc:sldMk cId="171056198" sldId="316"/>
            <ac:spMk id="8" creationId="{C6082032-E67D-4110-83BC-7FB920E68A72}"/>
          </ac:spMkLst>
        </pc:spChg>
        <pc:spChg chg="add mod">
          <ac:chgData name="Jun Tian" userId="49588324-6589-483c-8e6d-256f88aff5c8" providerId="ADAL" clId="{E22DACC2-2A69-467A-A83F-EA95CD29021A}" dt="2019-10-10T04:50:51.083" v="3956" actId="1076"/>
          <ac:spMkLst>
            <pc:docMk/>
            <pc:sldMk cId="171056198" sldId="316"/>
            <ac:spMk id="9" creationId="{26E2EBE4-C4B5-4B2D-AB10-3E461C4DC095}"/>
          </ac:spMkLst>
        </pc:spChg>
        <pc:spChg chg="add mod">
          <ac:chgData name="Jun Tian" userId="49588324-6589-483c-8e6d-256f88aff5c8" providerId="ADAL" clId="{E22DACC2-2A69-467A-A83F-EA95CD29021A}" dt="2019-10-10T04:50:54.843" v="3957" actId="1076"/>
          <ac:spMkLst>
            <pc:docMk/>
            <pc:sldMk cId="171056198" sldId="316"/>
            <ac:spMk id="10" creationId="{749611E1-CDEA-4D5C-91AF-DDE3FC096D4E}"/>
          </ac:spMkLst>
        </pc:spChg>
        <pc:spChg chg="add mod">
          <ac:chgData name="Jun Tian" userId="49588324-6589-483c-8e6d-256f88aff5c8" providerId="ADAL" clId="{E22DACC2-2A69-467A-A83F-EA95CD29021A}" dt="2019-10-11T07:12:18.065" v="6117" actId="122"/>
          <ac:spMkLst>
            <pc:docMk/>
            <pc:sldMk cId="171056198" sldId="316"/>
            <ac:spMk id="11" creationId="{389ACD39-E6B2-4421-8584-6CD600B5297C}"/>
          </ac:spMkLst>
        </pc:spChg>
        <pc:spChg chg="add mod">
          <ac:chgData name="Jun Tian" userId="49588324-6589-483c-8e6d-256f88aff5c8" providerId="ADAL" clId="{E22DACC2-2A69-467A-A83F-EA95CD29021A}" dt="2019-10-11T07:12:08.953" v="6115" actId="20577"/>
          <ac:spMkLst>
            <pc:docMk/>
            <pc:sldMk cId="171056198" sldId="316"/>
            <ac:spMk id="12" creationId="{17A9ACD8-D77D-4FAE-A24E-03FD57ABC9EB}"/>
          </ac:spMkLst>
        </pc:spChg>
        <pc:spChg chg="add del mod">
          <ac:chgData name="Jun Tian" userId="49588324-6589-483c-8e6d-256f88aff5c8" providerId="ADAL" clId="{E22DACC2-2A69-467A-A83F-EA95CD29021A}" dt="2019-10-10T04:52:59.762" v="4028"/>
          <ac:spMkLst>
            <pc:docMk/>
            <pc:sldMk cId="171056198" sldId="316"/>
            <ac:spMk id="13" creationId="{0A820CB9-F1CD-4A3E-BDA1-61427EEB6B23}"/>
          </ac:spMkLst>
        </pc:spChg>
        <pc:spChg chg="add mod">
          <ac:chgData name="Jun Tian" userId="49588324-6589-483c-8e6d-256f88aff5c8" providerId="ADAL" clId="{E22DACC2-2A69-467A-A83F-EA95CD29021A}" dt="2019-10-10T04:57:57.815" v="4104" actId="207"/>
          <ac:spMkLst>
            <pc:docMk/>
            <pc:sldMk cId="171056198" sldId="316"/>
            <ac:spMk id="14" creationId="{56C1F30A-3291-41FC-A079-423964EA37BC}"/>
          </ac:spMkLst>
        </pc:spChg>
        <pc:picChg chg="del">
          <ac:chgData name="Jun Tian" userId="49588324-6589-483c-8e6d-256f88aff5c8" providerId="ADAL" clId="{E22DACC2-2A69-467A-A83F-EA95CD29021A}" dt="2019-10-10T04:46:21.431" v="3878"/>
          <ac:picMkLst>
            <pc:docMk/>
            <pc:sldMk cId="171056198" sldId="316"/>
            <ac:picMk id="6" creationId="{8C621359-5CBD-44A9-B95A-725A27E31937}"/>
          </ac:picMkLst>
        </pc:picChg>
        <pc:picChg chg="add mod">
          <ac:chgData name="Jun Tian" userId="49588324-6589-483c-8e6d-256f88aff5c8" providerId="ADAL" clId="{E22DACC2-2A69-467A-A83F-EA95CD29021A}" dt="2019-10-10T04:52:07.789" v="3990" actId="1076"/>
          <ac:picMkLst>
            <pc:docMk/>
            <pc:sldMk cId="171056198" sldId="316"/>
            <ac:picMk id="7" creationId="{036E8A00-E7A9-47BD-808E-F011C453F268}"/>
          </ac:picMkLst>
        </pc:picChg>
        <pc:picChg chg="add mod">
          <ac:chgData name="Jun Tian" userId="49588324-6589-483c-8e6d-256f88aff5c8" providerId="ADAL" clId="{E22DACC2-2A69-467A-A83F-EA95CD29021A}" dt="2019-10-10T07:48:16.948" v="5012" actId="1076"/>
          <ac:picMkLst>
            <pc:docMk/>
            <pc:sldMk cId="171056198" sldId="316"/>
            <ac:picMk id="16" creationId="{C9D4C46D-1AD9-48E4-BA97-656745FB5F46}"/>
          </ac:picMkLst>
        </pc:picChg>
      </pc:sldChg>
      <pc:sldChg chg="addSp delSp modSp add ord">
        <pc:chgData name="Jun Tian" userId="49588324-6589-483c-8e6d-256f88aff5c8" providerId="ADAL" clId="{E22DACC2-2A69-467A-A83F-EA95CD29021A}" dt="2019-10-11T10:12:40.683" v="6184" actId="1076"/>
        <pc:sldMkLst>
          <pc:docMk/>
          <pc:sldMk cId="3531386383" sldId="317"/>
        </pc:sldMkLst>
        <pc:spChg chg="mod">
          <ac:chgData name="Jun Tian" userId="49588324-6589-483c-8e6d-256f88aff5c8" providerId="ADAL" clId="{E22DACC2-2A69-467A-A83F-EA95CD29021A}" dt="2019-10-10T05:43:10.944" v="4545" actId="20577"/>
          <ac:spMkLst>
            <pc:docMk/>
            <pc:sldMk cId="3531386383" sldId="317"/>
            <ac:spMk id="2" creationId="{56F1A62B-005D-40C9-816D-667745F3B1F8}"/>
          </ac:spMkLst>
        </pc:spChg>
        <pc:spChg chg="mod">
          <ac:chgData name="Jun Tian" userId="49588324-6589-483c-8e6d-256f88aff5c8" providerId="ADAL" clId="{E22DACC2-2A69-467A-A83F-EA95CD29021A}" dt="2019-10-10T05:50:16.432" v="4598" actId="20577"/>
          <ac:spMkLst>
            <pc:docMk/>
            <pc:sldMk cId="3531386383" sldId="317"/>
            <ac:spMk id="3" creationId="{52CBAE13-6473-4637-8E32-9E893353D9C2}"/>
          </ac:spMkLst>
        </pc:spChg>
        <pc:picChg chg="add del mod">
          <ac:chgData name="Jun Tian" userId="49588324-6589-483c-8e6d-256f88aff5c8" providerId="ADAL" clId="{E22DACC2-2A69-467A-A83F-EA95CD29021A}" dt="2019-10-11T10:12:22.184" v="6182" actId="478"/>
          <ac:picMkLst>
            <pc:docMk/>
            <pc:sldMk cId="3531386383" sldId="317"/>
            <ac:picMk id="6" creationId="{F5A13DC5-49A6-4116-95C4-E253A9860CB1}"/>
          </ac:picMkLst>
        </pc:picChg>
        <pc:picChg chg="add mod">
          <ac:chgData name="Jun Tian" userId="49588324-6589-483c-8e6d-256f88aff5c8" providerId="ADAL" clId="{E22DACC2-2A69-467A-A83F-EA95CD29021A}" dt="2019-10-11T10:12:40.683" v="6184" actId="1076"/>
          <ac:picMkLst>
            <pc:docMk/>
            <pc:sldMk cId="3531386383" sldId="317"/>
            <ac:picMk id="7" creationId="{D1F51164-0618-4E10-8C95-897FCA0A929A}"/>
          </ac:picMkLst>
        </pc:picChg>
      </pc:sldChg>
      <pc:sldChg chg="addSp delSp modSp add ord modNotesTx">
        <pc:chgData name="Jun Tian" userId="49588324-6589-483c-8e6d-256f88aff5c8" providerId="ADAL" clId="{E22DACC2-2A69-467A-A83F-EA95CD29021A}" dt="2019-10-11T10:04:55.854" v="6177" actId="1076"/>
        <pc:sldMkLst>
          <pc:docMk/>
          <pc:sldMk cId="933132615" sldId="319"/>
        </pc:sldMkLst>
        <pc:spChg chg="mod">
          <ac:chgData name="Jun Tian" userId="49588324-6589-483c-8e6d-256f88aff5c8" providerId="ADAL" clId="{E22DACC2-2A69-467A-A83F-EA95CD29021A}" dt="2019-10-10T07:41:09.941" v="4970" actId="20577"/>
          <ac:spMkLst>
            <pc:docMk/>
            <pc:sldMk cId="933132615" sldId="319"/>
            <ac:spMk id="2" creationId="{60DF9A55-92A1-0D4B-BF04-37D19D0EB6EB}"/>
          </ac:spMkLst>
        </pc:spChg>
        <pc:spChg chg="mod">
          <ac:chgData name="Jun Tian" userId="49588324-6589-483c-8e6d-256f88aff5c8" providerId="ADAL" clId="{E22DACC2-2A69-467A-A83F-EA95CD29021A}" dt="2019-10-10T07:36:47.201" v="4776" actId="20577"/>
          <ac:spMkLst>
            <pc:docMk/>
            <pc:sldMk cId="933132615" sldId="319"/>
            <ac:spMk id="4" creationId="{279DF08F-15BC-364A-88F6-209AE4C05471}"/>
          </ac:spMkLst>
        </pc:spChg>
        <pc:spChg chg="add del mod">
          <ac:chgData name="Jun Tian" userId="49588324-6589-483c-8e6d-256f88aff5c8" providerId="ADAL" clId="{E22DACC2-2A69-467A-A83F-EA95CD29021A}" dt="2019-10-11T07:25:27.075" v="6155" actId="478"/>
          <ac:spMkLst>
            <pc:docMk/>
            <pc:sldMk cId="933132615" sldId="319"/>
            <ac:spMk id="5" creationId="{8E91918A-AFE6-4082-BE93-BA0CD7F5880B}"/>
          </ac:spMkLst>
        </pc:spChg>
        <pc:spChg chg="add mod">
          <ac:chgData name="Jun Tian" userId="49588324-6589-483c-8e6d-256f88aff5c8" providerId="ADAL" clId="{E22DACC2-2A69-467A-A83F-EA95CD29021A}" dt="2019-10-10T07:40:45.077" v="4895" actId="1076"/>
          <ac:spMkLst>
            <pc:docMk/>
            <pc:sldMk cId="933132615" sldId="319"/>
            <ac:spMk id="6" creationId="{54B5451A-38A5-45C7-AD43-DC37466E863B}"/>
          </ac:spMkLst>
        </pc:spChg>
        <pc:spChg chg="add del mod">
          <ac:chgData name="Jun Tian" userId="49588324-6589-483c-8e6d-256f88aff5c8" providerId="ADAL" clId="{E22DACC2-2A69-467A-A83F-EA95CD29021A}" dt="2019-10-11T07:25:21.760" v="6154" actId="478"/>
          <ac:spMkLst>
            <pc:docMk/>
            <pc:sldMk cId="933132615" sldId="319"/>
            <ac:spMk id="8" creationId="{60A3598D-4DC9-43BB-9E4D-DED63722C540}"/>
          </ac:spMkLst>
        </pc:spChg>
        <pc:spChg chg="mod">
          <ac:chgData name="Jun Tian" userId="49588324-6589-483c-8e6d-256f88aff5c8" providerId="ADAL" clId="{E22DACC2-2A69-467A-A83F-EA95CD29021A}" dt="2019-10-10T07:37:33.553" v="4849" actId="20577"/>
          <ac:spMkLst>
            <pc:docMk/>
            <pc:sldMk cId="933132615" sldId="319"/>
            <ac:spMk id="12" creationId="{17A9ACD8-D77D-4FAE-A24E-03FD57ABC9EB}"/>
          </ac:spMkLst>
        </pc:spChg>
        <pc:spChg chg="mod">
          <ac:chgData name="Jun Tian" userId="49588324-6589-483c-8e6d-256f88aff5c8" providerId="ADAL" clId="{E22DACC2-2A69-467A-A83F-EA95CD29021A}" dt="2019-10-10T07:37:40.688" v="4853" actId="20577"/>
          <ac:spMkLst>
            <pc:docMk/>
            <pc:sldMk cId="933132615" sldId="319"/>
            <ac:spMk id="14" creationId="{56C1F30A-3291-41FC-A079-423964EA37BC}"/>
          </ac:spMkLst>
        </pc:spChg>
        <pc:spChg chg="add del mod">
          <ac:chgData name="Jun Tian" userId="49588324-6589-483c-8e6d-256f88aff5c8" providerId="ADAL" clId="{E22DACC2-2A69-467A-A83F-EA95CD29021A}" dt="2019-10-11T10:03:32.940" v="6169" actId="478"/>
          <ac:spMkLst>
            <pc:docMk/>
            <pc:sldMk cId="933132615" sldId="319"/>
            <ac:spMk id="17" creationId="{BFB00BAB-E2EA-4A11-A115-E56B637787FC}"/>
          </ac:spMkLst>
        </pc:spChg>
        <pc:spChg chg="add mod">
          <ac:chgData name="Jun Tian" userId="49588324-6589-483c-8e6d-256f88aff5c8" providerId="ADAL" clId="{E22DACC2-2A69-467A-A83F-EA95CD29021A}" dt="2019-10-11T10:04:42.257" v="6176" actId="14100"/>
          <ac:spMkLst>
            <pc:docMk/>
            <pc:sldMk cId="933132615" sldId="319"/>
            <ac:spMk id="18" creationId="{AB1F3B53-B9E5-4289-B6F2-5A688B476537}"/>
          </ac:spMkLst>
        </pc:spChg>
        <pc:spChg chg="add mod">
          <ac:chgData name="Jun Tian" userId="49588324-6589-483c-8e6d-256f88aff5c8" providerId="ADAL" clId="{E22DACC2-2A69-467A-A83F-EA95CD29021A}" dt="2019-10-11T10:04:55.854" v="6177" actId="1076"/>
          <ac:spMkLst>
            <pc:docMk/>
            <pc:sldMk cId="933132615" sldId="319"/>
            <ac:spMk id="19" creationId="{187640AF-1EDD-4269-8F4F-09F7A692E019}"/>
          </ac:spMkLst>
        </pc:spChg>
        <pc:picChg chg="add mod">
          <ac:chgData name="Jun Tian" userId="49588324-6589-483c-8e6d-256f88aff5c8" providerId="ADAL" clId="{E22DACC2-2A69-467A-A83F-EA95CD29021A}" dt="2019-10-10T07:48:36.931" v="5014" actId="1076"/>
          <ac:picMkLst>
            <pc:docMk/>
            <pc:sldMk cId="933132615" sldId="319"/>
            <ac:picMk id="13" creationId="{908A3A10-EF57-4D51-8881-0C76117DB871}"/>
          </ac:picMkLst>
        </pc:picChg>
        <pc:cxnChg chg="add del mod">
          <ac:chgData name="Jun Tian" userId="49588324-6589-483c-8e6d-256f88aff5c8" providerId="ADAL" clId="{E22DACC2-2A69-467A-A83F-EA95CD29021A}" dt="2019-10-11T07:25:19.186" v="6153" actId="478"/>
          <ac:cxnSpMkLst>
            <pc:docMk/>
            <pc:sldMk cId="933132615" sldId="319"/>
            <ac:cxnSpMk id="16" creationId="{8B799962-062A-4CBD-8F1C-580872E4A63D}"/>
          </ac:cxnSpMkLst>
        </pc:cxnChg>
      </pc:sldChg>
    </pc:docChg>
  </pc:docChgLst>
  <pc:docChgLst>
    <pc:chgData name="Jun Tian" userId="S::19635022@student.curtin.edu.au::49588324-6589-483c-8e6d-256f88aff5c8" providerId="AD" clId="Web-{56371465-3105-7CF5-B797-44D0F9E7C236}"/>
    <pc:docChg chg="modSld">
      <pc:chgData name="Jun Tian" userId="S::19635022@student.curtin.edu.au::49588324-6589-483c-8e6d-256f88aff5c8" providerId="AD" clId="Web-{56371465-3105-7CF5-B797-44D0F9E7C236}" dt="2019-09-19T10:09:39.408" v="416" actId="20577"/>
      <pc:docMkLst>
        <pc:docMk/>
      </pc:docMkLst>
      <pc:sldChg chg="addSp modSp">
        <pc:chgData name="Jun Tian" userId="S::19635022@student.curtin.edu.au::49588324-6589-483c-8e6d-256f88aff5c8" providerId="AD" clId="Web-{56371465-3105-7CF5-B797-44D0F9E7C236}" dt="2019-09-19T09:08:44.989" v="6"/>
        <pc:sldMkLst>
          <pc:docMk/>
          <pc:sldMk cId="1444955871" sldId="271"/>
        </pc:sldMkLst>
        <pc:spChg chg="add">
          <ac:chgData name="Jun Tian" userId="S::19635022@student.curtin.edu.au::49588324-6589-483c-8e6d-256f88aff5c8" providerId="AD" clId="Web-{56371465-3105-7CF5-B797-44D0F9E7C236}" dt="2019-09-19T09:08:37.583" v="5"/>
          <ac:spMkLst>
            <pc:docMk/>
            <pc:sldMk cId="1444955871" sldId="271"/>
            <ac:spMk id="7" creationId="{BD54473C-C959-4B29-AE1D-975479EE5CEF}"/>
          </ac:spMkLst>
        </pc:spChg>
        <pc:spChg chg="add">
          <ac:chgData name="Jun Tian" userId="S::19635022@student.curtin.edu.au::49588324-6589-483c-8e6d-256f88aff5c8" providerId="AD" clId="Web-{56371465-3105-7CF5-B797-44D0F9E7C236}" dt="2019-09-19T09:08:44.989" v="6"/>
          <ac:spMkLst>
            <pc:docMk/>
            <pc:sldMk cId="1444955871" sldId="271"/>
            <ac:spMk id="8" creationId="{7E7A01D7-64C6-4CD0-94F2-A1D32316410A}"/>
          </ac:spMkLst>
        </pc:spChg>
        <pc:picChg chg="add mod">
          <ac:chgData name="Jun Tian" userId="S::19635022@student.curtin.edu.au::49588324-6589-483c-8e6d-256f88aff5c8" providerId="AD" clId="Web-{56371465-3105-7CF5-B797-44D0F9E7C236}" dt="2019-09-19T09:06:16.531" v="4" actId="1076"/>
          <ac:picMkLst>
            <pc:docMk/>
            <pc:sldMk cId="1444955871" sldId="271"/>
            <ac:picMk id="4" creationId="{44A54EAB-BBCF-4442-A452-9DCA1046545E}"/>
          </ac:picMkLst>
        </pc:picChg>
      </pc:sldChg>
      <pc:sldChg chg="addSp delSp modSp">
        <pc:chgData name="Jun Tian" userId="S::19635022@student.curtin.edu.au::49588324-6589-483c-8e6d-256f88aff5c8" providerId="AD" clId="Web-{56371465-3105-7CF5-B797-44D0F9E7C236}" dt="2019-09-19T10:09:38.408" v="414" actId="20577"/>
        <pc:sldMkLst>
          <pc:docMk/>
          <pc:sldMk cId="3763319835" sldId="278"/>
        </pc:sldMkLst>
        <pc:spChg chg="mod">
          <ac:chgData name="Jun Tian" userId="S::19635022@student.curtin.edu.au::49588324-6589-483c-8e6d-256f88aff5c8" providerId="AD" clId="Web-{56371465-3105-7CF5-B797-44D0F9E7C236}" dt="2019-09-19T10:09:38.408" v="414" actId="20577"/>
          <ac:spMkLst>
            <pc:docMk/>
            <pc:sldMk cId="3763319835" sldId="278"/>
            <ac:spMk id="4" creationId="{0A193BEC-287F-8E4C-9F35-14E5237395A2}"/>
          </ac:spMkLst>
        </pc:spChg>
        <pc:picChg chg="add del mod">
          <ac:chgData name="Jun Tian" userId="S::19635022@student.curtin.edu.au::49588324-6589-483c-8e6d-256f88aff5c8" providerId="AD" clId="Web-{56371465-3105-7CF5-B797-44D0F9E7C236}" dt="2019-09-19T09:59:38.245" v="27"/>
          <ac:picMkLst>
            <pc:docMk/>
            <pc:sldMk cId="3763319835" sldId="278"/>
            <ac:picMk id="5" creationId="{8E691CDB-CB16-4482-AD65-09922EB0ED91}"/>
          </ac:picMkLst>
        </pc:picChg>
        <pc:picChg chg="add del mod">
          <ac:chgData name="Jun Tian" userId="S::19635022@student.curtin.edu.au::49588324-6589-483c-8e6d-256f88aff5c8" providerId="AD" clId="Web-{56371465-3105-7CF5-B797-44D0F9E7C236}" dt="2019-09-19T09:15:01.921" v="21"/>
          <ac:picMkLst>
            <pc:docMk/>
            <pc:sldMk cId="3763319835" sldId="278"/>
            <ac:picMk id="6" creationId="{7DAB9CA0-938C-4919-8971-FD20C74836CB}"/>
          </ac:picMkLst>
        </pc:picChg>
      </pc:sldChg>
    </pc:docChg>
  </pc:docChgLst>
  <pc:docChgLst>
    <pc:chgData name="Jun Tian" userId="S::19635022@student.curtin.edu.au::49588324-6589-483c-8e6d-256f88aff5c8" providerId="AD" clId="Web-{A58137F7-927A-2293-90F2-6772DF46B17E}"/>
    <pc:docChg chg="delSld modSld">
      <pc:chgData name="Jun Tian" userId="S::19635022@student.curtin.edu.au::49588324-6589-483c-8e6d-256f88aff5c8" providerId="AD" clId="Web-{A58137F7-927A-2293-90F2-6772DF46B17E}" dt="2019-09-19T07:42:04.377" v="29" actId="1076"/>
      <pc:docMkLst>
        <pc:docMk/>
      </pc:docMkLst>
      <pc:sldChg chg="addSp delSp modSp">
        <pc:chgData name="Jun Tian" userId="S::19635022@student.curtin.edu.au::49588324-6589-483c-8e6d-256f88aff5c8" providerId="AD" clId="Web-{A58137F7-927A-2293-90F2-6772DF46B17E}" dt="2019-09-19T05:39:15.201" v="11"/>
        <pc:sldMkLst>
          <pc:docMk/>
          <pc:sldMk cId="1600596772" sldId="300"/>
        </pc:sldMkLst>
        <pc:picChg chg="add mod">
          <ac:chgData name="Jun Tian" userId="S::19635022@student.curtin.edu.au::49588324-6589-483c-8e6d-256f88aff5c8" providerId="AD" clId="Web-{A58137F7-927A-2293-90F2-6772DF46B17E}" dt="2019-09-19T05:39:15.201" v="11"/>
          <ac:picMkLst>
            <pc:docMk/>
            <pc:sldMk cId="1600596772" sldId="300"/>
            <ac:picMk id="5" creationId="{68A90370-0BE4-4450-B489-D89BE8DFC510}"/>
          </ac:picMkLst>
        </pc:picChg>
        <pc:picChg chg="add mod">
          <ac:chgData name="Jun Tian" userId="S::19635022@student.curtin.edu.au::49588324-6589-483c-8e6d-256f88aff5c8" providerId="AD" clId="Web-{A58137F7-927A-2293-90F2-6772DF46B17E}" dt="2019-09-19T05:30:59.999" v="5" actId="1076"/>
          <ac:picMkLst>
            <pc:docMk/>
            <pc:sldMk cId="1600596772" sldId="300"/>
            <ac:picMk id="5" creationId="{855A261C-DF4E-4658-AE70-5ABB35C43DE6}"/>
          </ac:picMkLst>
        </pc:picChg>
        <pc:picChg chg="add del mod">
          <ac:chgData name="Jun Tian" userId="S::19635022@student.curtin.edu.au::49588324-6589-483c-8e6d-256f88aff5c8" providerId="AD" clId="Web-{A58137F7-927A-2293-90F2-6772DF46B17E}" dt="2019-09-19T05:35:35.779" v="7"/>
          <ac:picMkLst>
            <pc:docMk/>
            <pc:sldMk cId="1600596772" sldId="300"/>
            <ac:picMk id="7" creationId="{153928ED-5789-4640-A1ED-88CF3015AE60}"/>
          </ac:picMkLst>
        </pc:picChg>
        <pc:picChg chg="add mod">
          <ac:chgData name="Jun Tian" userId="S::19635022@student.curtin.edu.au::49588324-6589-483c-8e6d-256f88aff5c8" providerId="AD" clId="Web-{A58137F7-927A-2293-90F2-6772DF46B17E}" dt="2019-09-19T05:36:28.764" v="10" actId="1076"/>
          <ac:picMkLst>
            <pc:docMk/>
            <pc:sldMk cId="1600596772" sldId="300"/>
            <ac:picMk id="9" creationId="{5B199C2D-565F-424E-8B37-AC2CC07A46D5}"/>
          </ac:picMkLst>
        </pc:picChg>
      </pc:sldChg>
    </pc:docChg>
  </pc:docChgLst>
  <pc:docChgLst>
    <pc:chgData name="Jun Tian" userId="S::19635022@student.curtin.edu.au::49588324-6589-483c-8e6d-256f88aff5c8" providerId="AD" clId="Web-{1500696F-0013-7FF1-7DE6-0759FA1960B9}"/>
    <pc:docChg chg="delSld modSld">
      <pc:chgData name="Jun Tian" userId="S::19635022@student.curtin.edu.au::49588324-6589-483c-8e6d-256f88aff5c8" providerId="AD" clId="Web-{1500696F-0013-7FF1-7DE6-0759FA1960B9}" dt="2019-09-20T09:40:48.703" v="534"/>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F40E7CB-B090-6140-958A-EAE3EFECA0AB}" type="datetimeFigureOut">
              <a:rPr lang="en-US" smtClean="0"/>
              <a:t>2023/7/4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9684B47-5E3B-754C-B4C6-63CEFEAD931A}" type="slidenum">
              <a:rPr lang="en-US" smtClean="0"/>
              <a:t>‹#›</a:t>
            </a:fld>
            <a:endParaRPr lang="en-US"/>
          </a:p>
        </p:txBody>
      </p:sp>
    </p:spTree>
    <p:extLst>
      <p:ext uri="{BB962C8B-B14F-4D97-AF65-F5344CB8AC3E}">
        <p14:creationId xmlns:p14="http://schemas.microsoft.com/office/powerpoint/2010/main" val="13798934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8FA2BA-21CB-AC41-BDFF-8AF1F2C23B5F}" type="datetimeFigureOut">
              <a:rPr lang="en-US" smtClean="0"/>
              <a:t>2023/7/3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A75954-64D3-3547-9E41-BA5D253C709A}" type="slidenum">
              <a:rPr lang="en-US" smtClean="0"/>
              <a:t>‹#›</a:t>
            </a:fld>
            <a:endParaRPr lang="en-US"/>
          </a:p>
        </p:txBody>
      </p:sp>
    </p:spTree>
    <p:extLst>
      <p:ext uri="{BB962C8B-B14F-4D97-AF65-F5344CB8AC3E}">
        <p14:creationId xmlns:p14="http://schemas.microsoft.com/office/powerpoint/2010/main" val="38890947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Collapse is not guaranteed, so use ‘if’ instead of ‘when’</a:t>
            </a:r>
            <a:endParaRPr lang="LID4096"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FA75954-64D3-3547-9E41-BA5D253C709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53216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06800" y="670561"/>
            <a:ext cx="5262880" cy="2929890"/>
          </a:xfrm>
        </p:spPr>
        <p:txBody>
          <a:bodyPr anchor="b" anchorCtr="0"/>
          <a:lstStyle>
            <a:lvl1pPr algn="l">
              <a:defRPr b="0" i="0" baseline="0">
                <a:solidFill>
                  <a:schemeClr val="bg1"/>
                </a:solidFill>
                <a:latin typeface="Helvetica Neue"/>
                <a:cs typeface="Helvetica Neue"/>
              </a:defRPr>
            </a:lvl1pPr>
          </a:lstStyle>
          <a:p>
            <a:r>
              <a:rPr lang="en-AU"/>
              <a:t>Click to edit title</a:t>
            </a:r>
            <a:endParaRPr lang="en-US"/>
          </a:p>
        </p:txBody>
      </p:sp>
      <p:sp>
        <p:nvSpPr>
          <p:cNvPr id="3" name="Subtitle 2"/>
          <p:cNvSpPr>
            <a:spLocks noGrp="1"/>
          </p:cNvSpPr>
          <p:nvPr>
            <p:ph type="subTitle" idx="1" hasCustomPrompt="1"/>
          </p:nvPr>
        </p:nvSpPr>
        <p:spPr>
          <a:xfrm>
            <a:off x="3606800" y="4145280"/>
            <a:ext cx="5262880" cy="1097280"/>
          </a:xfrm>
        </p:spPr>
        <p:txBody>
          <a:bodyPr anchor="t" anchorCtr="0">
            <a:normAutofit/>
          </a:bodyPr>
          <a:lstStyle>
            <a:lvl1pPr marL="0" indent="0" algn="l">
              <a:buNone/>
              <a:defRPr sz="2400" b="0" i="0" baseline="0">
                <a:solidFill>
                  <a:schemeClr val="bg1"/>
                </a:solidFill>
                <a:latin typeface="Arial"/>
                <a:cs typeface="Arial"/>
              </a:defRPr>
            </a:lvl1pPr>
            <a:lvl2pPr marL="0" indent="0" algn="l">
              <a:buNone/>
              <a:defRPr sz="2200" b="0" i="0">
                <a:solidFill>
                  <a:srgbClr val="FFFFFF"/>
                </a:solidFill>
                <a:latin typeface="Arial"/>
                <a:cs typeface="Aria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subtitle</a:t>
            </a:r>
          </a:p>
          <a:p>
            <a:pPr lvl="1"/>
            <a:r>
              <a:rPr lang="en-AU" err="1"/>
              <a:t>Subsubtitle</a:t>
            </a:r>
            <a:endParaRPr lang="en-US"/>
          </a:p>
        </p:txBody>
      </p:sp>
    </p:spTree>
    <p:extLst>
      <p:ext uri="{BB962C8B-B14F-4D97-AF65-F5344CB8AC3E}">
        <p14:creationId xmlns:p14="http://schemas.microsoft.com/office/powerpoint/2010/main" val="4070560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9680" y="132080"/>
            <a:ext cx="7670800" cy="650240"/>
          </a:xfrm>
        </p:spPr>
        <p:txBody>
          <a:bodyPr/>
          <a:lstStyle/>
          <a:p>
            <a:r>
              <a:rPr lang="en-AU"/>
              <a:t>Click to edit</a:t>
            </a:r>
            <a:endParaRPr lang="en-US"/>
          </a:p>
        </p:txBody>
      </p:sp>
      <p:sp>
        <p:nvSpPr>
          <p:cNvPr id="3" name="Footer Placeholder 2"/>
          <p:cNvSpPr>
            <a:spLocks noGrp="1"/>
          </p:cNvSpPr>
          <p:nvPr>
            <p:ph type="ftr" sz="quarter" idx="10"/>
          </p:nvPr>
        </p:nvSpPr>
        <p:spPr/>
        <p:txBody>
          <a:bodyPr/>
          <a:lstStyle>
            <a:lvl1pPr>
              <a:defRPr>
                <a:solidFill>
                  <a:srgbClr val="000000"/>
                </a:solidFill>
              </a:defRPr>
            </a:lvl1pPr>
          </a:lstStyle>
          <a:p>
            <a:r>
              <a:rPr lang="en-US"/>
              <a:t>Kathryn Ross PhD Candidacy</a:t>
            </a:r>
          </a:p>
        </p:txBody>
      </p:sp>
      <p:sp>
        <p:nvSpPr>
          <p:cNvPr id="7" name="Slide Number Placeholder 5"/>
          <p:cNvSpPr txBox="1">
            <a:spLocks/>
          </p:cNvSpPr>
          <p:nvPr userDrawn="1"/>
        </p:nvSpPr>
        <p:spPr>
          <a:xfrm>
            <a:off x="8707120" y="6583680"/>
            <a:ext cx="447040" cy="269875"/>
          </a:xfrm>
          <a:prstGeom prst="rect">
            <a:avLst/>
          </a:prstGeom>
        </p:spPr>
        <p:txBody>
          <a:bodyPr vert="horz" lIns="91440" tIns="45720" rIns="91440" bIns="45720" rtlCol="0" anchor="ctr"/>
          <a:lstStyle>
            <a:defPPr>
              <a:defRPr lang="en-US"/>
            </a:defPPr>
            <a:lvl1pPr marL="0" algn="ctr" defTabSz="457200" rtl="0" eaLnBrk="1" latinLnBrk="0" hangingPunct="1">
              <a:defRPr sz="1200" b="0" i="0" kern="1200">
                <a:solidFill>
                  <a:schemeClr val="bg1"/>
                </a:solidFill>
                <a:latin typeface="Helvetica Neue"/>
                <a:ea typeface="+mn-ea"/>
                <a:cs typeface="Helvetica Neue"/>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3D1588C-AB24-5646-A060-72B6CDFB3A51}" type="slidenum">
              <a:rPr lang="en-US" smtClean="0"/>
              <a:pPr/>
              <a:t>‹#›</a:t>
            </a:fld>
            <a:endParaRPr lang="en-US"/>
          </a:p>
        </p:txBody>
      </p:sp>
      <p:sp>
        <p:nvSpPr>
          <p:cNvPr id="11" name="Text Placeholder 10"/>
          <p:cNvSpPr>
            <a:spLocks noGrp="1"/>
          </p:cNvSpPr>
          <p:nvPr>
            <p:ph type="body" sz="quarter" idx="14"/>
          </p:nvPr>
        </p:nvSpPr>
        <p:spPr>
          <a:xfrm>
            <a:off x="246137" y="1158875"/>
            <a:ext cx="8674026" cy="5211763"/>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2322385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Ima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9680" y="132080"/>
            <a:ext cx="7518400" cy="650240"/>
          </a:xfrm>
        </p:spPr>
        <p:txBody>
          <a:bodyPr/>
          <a:lstStyle/>
          <a:p>
            <a:r>
              <a:rPr lang="en-AU"/>
              <a:t>Click to edit</a:t>
            </a:r>
            <a:endParaRPr lang="en-US"/>
          </a:p>
        </p:txBody>
      </p:sp>
      <p:sp>
        <p:nvSpPr>
          <p:cNvPr id="3" name="Footer Placeholder 2"/>
          <p:cNvSpPr>
            <a:spLocks noGrp="1"/>
          </p:cNvSpPr>
          <p:nvPr>
            <p:ph type="ftr" sz="quarter" idx="10"/>
          </p:nvPr>
        </p:nvSpPr>
        <p:spPr/>
        <p:txBody>
          <a:bodyPr/>
          <a:lstStyle>
            <a:lvl1pPr>
              <a:defRPr>
                <a:solidFill>
                  <a:srgbClr val="000000"/>
                </a:solidFill>
              </a:defRPr>
            </a:lvl1pPr>
          </a:lstStyle>
          <a:p>
            <a:r>
              <a:rPr lang="en-US"/>
              <a:t>Kathryn Ross PhD Candidacy</a:t>
            </a:r>
          </a:p>
        </p:txBody>
      </p:sp>
      <p:sp>
        <p:nvSpPr>
          <p:cNvPr id="4" name="Slide Number Placeholder 3"/>
          <p:cNvSpPr>
            <a:spLocks noGrp="1"/>
          </p:cNvSpPr>
          <p:nvPr>
            <p:ph type="sldNum" sz="quarter" idx="11"/>
          </p:nvPr>
        </p:nvSpPr>
        <p:spPr/>
        <p:txBody>
          <a:bodyPr/>
          <a:lstStyle/>
          <a:p>
            <a:fld id="{93D1588C-AB24-5646-A060-72B6CDFB3A51}" type="slidenum">
              <a:rPr lang="en-US" smtClean="0"/>
              <a:pPr/>
              <a:t>‹#›</a:t>
            </a:fld>
            <a:endParaRPr lang="en-US"/>
          </a:p>
        </p:txBody>
      </p:sp>
      <p:sp>
        <p:nvSpPr>
          <p:cNvPr id="5" name="Text Placeholder 2"/>
          <p:cNvSpPr>
            <a:spLocks noGrp="1"/>
          </p:cNvSpPr>
          <p:nvPr>
            <p:ph idx="1"/>
          </p:nvPr>
        </p:nvSpPr>
        <p:spPr>
          <a:xfrm>
            <a:off x="457200" y="1158240"/>
            <a:ext cx="4287520" cy="4967923"/>
          </a:xfrm>
          <a:prstGeom prst="rect">
            <a:avLst/>
          </a:prstGeom>
        </p:spPr>
        <p:txBody>
          <a:bodyPr vert="horz" lIns="91440" tIns="45720" rIns="91440" bIns="45720" rtlCol="0">
            <a:normAutofit/>
          </a:bodyPr>
          <a:lstStyle>
            <a:lvl1pPr>
              <a:defRPr>
                <a:solidFill>
                  <a:srgbClr val="F6BB1C"/>
                </a:solidFill>
              </a:defRPr>
            </a:lvl1pPr>
          </a:lstStyle>
          <a:p>
            <a:pPr lvl="0"/>
            <a:r>
              <a:rPr lang="en-AU"/>
              <a:t>Click to edit</a:t>
            </a:r>
          </a:p>
          <a:p>
            <a:pPr lvl="1"/>
            <a:r>
              <a:rPr lang="en-AU"/>
              <a:t>Second level</a:t>
            </a:r>
          </a:p>
          <a:p>
            <a:pPr lvl="2"/>
            <a:r>
              <a:rPr lang="en-AU"/>
              <a:t>Third level</a:t>
            </a:r>
          </a:p>
          <a:p>
            <a:pPr lvl="3"/>
            <a:r>
              <a:rPr lang="en-AU"/>
              <a:t>Fourth level</a:t>
            </a:r>
          </a:p>
          <a:p>
            <a:pPr lvl="4"/>
            <a:r>
              <a:rPr lang="en-AU"/>
              <a:t>Fifth level</a:t>
            </a:r>
            <a:endParaRPr lang="en-US"/>
          </a:p>
        </p:txBody>
      </p:sp>
      <p:sp>
        <p:nvSpPr>
          <p:cNvPr id="7" name="Picture Placeholder 6"/>
          <p:cNvSpPr>
            <a:spLocks noGrp="1"/>
          </p:cNvSpPr>
          <p:nvPr>
            <p:ph type="pic" sz="quarter" idx="12"/>
          </p:nvPr>
        </p:nvSpPr>
        <p:spPr>
          <a:xfrm>
            <a:off x="4886325" y="1158875"/>
            <a:ext cx="3881438" cy="4967288"/>
          </a:xfrm>
        </p:spPr>
        <p:txBody>
          <a:bodyPr/>
          <a:lstStyle/>
          <a:p>
            <a:endParaRPr lang="en-US"/>
          </a:p>
        </p:txBody>
      </p:sp>
    </p:spTree>
    <p:extLst>
      <p:ext uri="{BB962C8B-B14F-4D97-AF65-F5344CB8AC3E}">
        <p14:creationId xmlns:p14="http://schemas.microsoft.com/office/powerpoint/2010/main" val="2052515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ption and Landscape Ima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9680" y="132080"/>
            <a:ext cx="7518400" cy="650240"/>
          </a:xfrm>
        </p:spPr>
        <p:txBody>
          <a:bodyPr/>
          <a:lstStyle/>
          <a:p>
            <a:r>
              <a:rPr lang="en-AU"/>
              <a:t>Click to edit</a:t>
            </a:r>
            <a:endParaRPr lang="en-US"/>
          </a:p>
        </p:txBody>
      </p:sp>
      <p:sp>
        <p:nvSpPr>
          <p:cNvPr id="3" name="Footer Placeholder 2"/>
          <p:cNvSpPr>
            <a:spLocks noGrp="1"/>
          </p:cNvSpPr>
          <p:nvPr>
            <p:ph type="ftr" sz="quarter" idx="10"/>
          </p:nvPr>
        </p:nvSpPr>
        <p:spPr/>
        <p:txBody>
          <a:bodyPr/>
          <a:lstStyle>
            <a:lvl1pPr>
              <a:defRPr>
                <a:solidFill>
                  <a:srgbClr val="000000"/>
                </a:solidFill>
              </a:defRPr>
            </a:lvl1pPr>
          </a:lstStyle>
          <a:p>
            <a:r>
              <a:rPr lang="en-US"/>
              <a:t>Kathryn Ross PhD Candidacy</a:t>
            </a:r>
          </a:p>
        </p:txBody>
      </p:sp>
      <p:sp>
        <p:nvSpPr>
          <p:cNvPr id="4" name="Slide Number Placeholder 3"/>
          <p:cNvSpPr>
            <a:spLocks noGrp="1"/>
          </p:cNvSpPr>
          <p:nvPr>
            <p:ph type="sldNum" sz="quarter" idx="11"/>
          </p:nvPr>
        </p:nvSpPr>
        <p:spPr/>
        <p:txBody>
          <a:bodyPr/>
          <a:lstStyle/>
          <a:p>
            <a:fld id="{93D1588C-AB24-5646-A060-72B6CDFB3A51}" type="slidenum">
              <a:rPr lang="en-US" smtClean="0"/>
              <a:pPr/>
              <a:t>‹#›</a:t>
            </a:fld>
            <a:endParaRPr lang="en-US"/>
          </a:p>
        </p:txBody>
      </p:sp>
      <p:sp>
        <p:nvSpPr>
          <p:cNvPr id="6" name="Picture Placeholder 6"/>
          <p:cNvSpPr>
            <a:spLocks noGrp="1"/>
          </p:cNvSpPr>
          <p:nvPr>
            <p:ph type="pic" sz="quarter" idx="12"/>
          </p:nvPr>
        </p:nvSpPr>
        <p:spPr>
          <a:xfrm>
            <a:off x="325120" y="1158875"/>
            <a:ext cx="8442643" cy="4104005"/>
          </a:xfrm>
        </p:spPr>
        <p:txBody>
          <a:bodyPr/>
          <a:lstStyle/>
          <a:p>
            <a:endParaRPr lang="en-US"/>
          </a:p>
        </p:txBody>
      </p:sp>
      <p:sp>
        <p:nvSpPr>
          <p:cNvPr id="9" name="Text Placeholder 8"/>
          <p:cNvSpPr>
            <a:spLocks noGrp="1"/>
          </p:cNvSpPr>
          <p:nvPr>
            <p:ph type="body" sz="quarter" idx="13"/>
          </p:nvPr>
        </p:nvSpPr>
        <p:spPr>
          <a:xfrm>
            <a:off x="325438" y="5414963"/>
            <a:ext cx="8442325" cy="1077912"/>
          </a:xfrm>
        </p:spPr>
        <p:txBody>
          <a:bodyPr/>
          <a:lstStyle>
            <a:lvl1pPr algn="ctr">
              <a:defRPr sz="2400"/>
            </a:lvl1pPr>
            <a:lvl2pPr algn="ctr">
              <a:defRPr/>
            </a:lvl2pPr>
            <a:lvl3pPr marL="0" indent="0" algn="ctr">
              <a:buNone/>
              <a:defRPr sz="2400"/>
            </a:lvl3pPr>
            <a:lvl4pPr marL="0" indent="0" algn="ctr">
              <a:buNone/>
              <a:defRPr sz="2400"/>
            </a:lvl4pPr>
            <a:lvl5pPr marL="0" indent="0" algn="ctr">
              <a:buNone/>
              <a:defRPr sz="2400"/>
            </a:lvl5pPr>
          </a:lstStyle>
          <a:p>
            <a:pPr lvl="0"/>
            <a:r>
              <a:rPr lang="en-AU"/>
              <a:t>Click to edit</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941314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with Ima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06800" y="3850640"/>
            <a:ext cx="5262880" cy="833120"/>
          </a:xfrm>
        </p:spPr>
        <p:txBody>
          <a:bodyPr anchor="b" anchorCtr="0">
            <a:normAutofit/>
          </a:bodyPr>
          <a:lstStyle>
            <a:lvl1pPr algn="l">
              <a:defRPr sz="2800" b="0" i="0" baseline="0">
                <a:solidFill>
                  <a:schemeClr val="bg1"/>
                </a:solidFill>
                <a:latin typeface="Arial"/>
                <a:cs typeface="Arial"/>
              </a:defRPr>
            </a:lvl1pPr>
          </a:lstStyle>
          <a:p>
            <a:r>
              <a:rPr lang="en-AU"/>
              <a:t>Click to edit title</a:t>
            </a:r>
            <a:endParaRPr lang="en-US"/>
          </a:p>
        </p:txBody>
      </p:sp>
      <p:sp>
        <p:nvSpPr>
          <p:cNvPr id="3" name="Subtitle 2"/>
          <p:cNvSpPr>
            <a:spLocks noGrp="1"/>
          </p:cNvSpPr>
          <p:nvPr>
            <p:ph type="subTitle" idx="1" hasCustomPrompt="1"/>
          </p:nvPr>
        </p:nvSpPr>
        <p:spPr>
          <a:xfrm>
            <a:off x="3606800" y="4765040"/>
            <a:ext cx="5262880" cy="477520"/>
          </a:xfrm>
        </p:spPr>
        <p:txBody>
          <a:bodyPr anchor="t" anchorCtr="0">
            <a:normAutofit/>
          </a:bodyPr>
          <a:lstStyle>
            <a:lvl1pPr marL="0" indent="0" algn="l">
              <a:buNone/>
              <a:defRPr sz="2000" b="0" i="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subtitle</a:t>
            </a:r>
            <a:endParaRPr lang="en-US"/>
          </a:p>
        </p:txBody>
      </p:sp>
      <p:sp>
        <p:nvSpPr>
          <p:cNvPr id="5" name="Picture Placeholder 4"/>
          <p:cNvSpPr>
            <a:spLocks noGrp="1"/>
          </p:cNvSpPr>
          <p:nvPr>
            <p:ph type="pic" sz="quarter" idx="10"/>
          </p:nvPr>
        </p:nvSpPr>
        <p:spPr>
          <a:xfrm>
            <a:off x="3606799" y="599440"/>
            <a:ext cx="5262563" cy="3159760"/>
          </a:xfrm>
        </p:spPr>
        <p:txBody>
          <a:bodyPr/>
          <a:lstStyle/>
          <a:p>
            <a:endParaRPr lang="en-US"/>
          </a:p>
        </p:txBody>
      </p:sp>
    </p:spTree>
    <p:extLst>
      <p:ext uri="{BB962C8B-B14F-4D97-AF65-F5344CB8AC3E}">
        <p14:creationId xmlns:p14="http://schemas.microsoft.com/office/powerpoint/2010/main" val="29685872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49680" y="140350"/>
            <a:ext cx="7518400" cy="650240"/>
          </a:xfrm>
          <a:prstGeom prst="rect">
            <a:avLst/>
          </a:prstGeom>
        </p:spPr>
        <p:txBody>
          <a:bodyPr vert="horz" lIns="91440" tIns="45720" rIns="91440" bIns="45720" rtlCol="0" anchor="ctr">
            <a:normAutofit/>
          </a:bodyPr>
          <a:lstStyle/>
          <a:p>
            <a:r>
              <a:rPr lang="en-AU"/>
              <a:t>Click to edit</a:t>
            </a:r>
            <a:endParaRPr lang="en-US"/>
          </a:p>
        </p:txBody>
      </p:sp>
      <p:sp>
        <p:nvSpPr>
          <p:cNvPr id="3" name="Text Placeholder 2"/>
          <p:cNvSpPr>
            <a:spLocks noGrp="1"/>
          </p:cNvSpPr>
          <p:nvPr>
            <p:ph type="body" idx="1"/>
          </p:nvPr>
        </p:nvSpPr>
        <p:spPr>
          <a:xfrm>
            <a:off x="354438" y="1158240"/>
            <a:ext cx="8413642" cy="5211221"/>
          </a:xfrm>
          <a:prstGeom prst="rect">
            <a:avLst/>
          </a:prstGeom>
        </p:spPr>
        <p:txBody>
          <a:bodyPr vert="horz" lIns="91440" tIns="45720" rIns="91440" bIns="45720" rtlCol="0">
            <a:normAutofit/>
          </a:bodyPr>
          <a:lstStyle/>
          <a:p>
            <a:pPr lvl="0"/>
            <a:r>
              <a:rPr lang="en-AU"/>
              <a:t>Click to edit</a:t>
            </a:r>
          </a:p>
          <a:p>
            <a:pPr lvl="1"/>
            <a:r>
              <a:rPr lang="en-AU"/>
              <a:t>Second level</a:t>
            </a:r>
          </a:p>
          <a:p>
            <a:pPr lvl="2"/>
            <a:r>
              <a:rPr lang="en-AU"/>
              <a:t>Third level</a:t>
            </a:r>
          </a:p>
          <a:p>
            <a:pPr lvl="3"/>
            <a:r>
              <a:rPr lang="en-AU"/>
              <a:t>Fourth level</a:t>
            </a:r>
          </a:p>
          <a:p>
            <a:pPr lvl="4"/>
            <a:r>
              <a:rPr lang="en-AU"/>
              <a:t>Fifth level</a:t>
            </a:r>
            <a:endParaRPr lang="en-US"/>
          </a:p>
        </p:txBody>
      </p:sp>
      <p:sp>
        <p:nvSpPr>
          <p:cNvPr id="5" name="Footer Placeholder 4"/>
          <p:cNvSpPr>
            <a:spLocks noGrp="1"/>
          </p:cNvSpPr>
          <p:nvPr>
            <p:ph type="ftr" sz="quarter" idx="3"/>
          </p:nvPr>
        </p:nvSpPr>
        <p:spPr>
          <a:xfrm>
            <a:off x="3332480" y="6573520"/>
            <a:ext cx="5135880" cy="269875"/>
          </a:xfrm>
          <a:prstGeom prst="rect">
            <a:avLst/>
          </a:prstGeom>
        </p:spPr>
        <p:txBody>
          <a:bodyPr vert="horz" lIns="91440" tIns="45720" rIns="91440" bIns="45720" rtlCol="0" anchor="ctr"/>
          <a:lstStyle>
            <a:lvl1pPr algn="r">
              <a:defRPr sz="1200" b="0" i="0">
                <a:solidFill>
                  <a:srgbClr val="000000"/>
                </a:solidFill>
                <a:latin typeface="Helvetica Neue"/>
                <a:cs typeface="Helvetica Neue"/>
              </a:defRPr>
            </a:lvl1pPr>
          </a:lstStyle>
          <a:p>
            <a:r>
              <a:rPr lang="en-US"/>
              <a:t>Kathryn Ross PhD Candidacy</a:t>
            </a:r>
          </a:p>
        </p:txBody>
      </p:sp>
      <p:sp>
        <p:nvSpPr>
          <p:cNvPr id="6" name="Slide Number Placeholder 5"/>
          <p:cNvSpPr>
            <a:spLocks noGrp="1"/>
          </p:cNvSpPr>
          <p:nvPr>
            <p:ph type="sldNum" sz="quarter" idx="4"/>
          </p:nvPr>
        </p:nvSpPr>
        <p:spPr>
          <a:xfrm>
            <a:off x="8686800" y="6573520"/>
            <a:ext cx="447040" cy="269875"/>
          </a:xfrm>
          <a:prstGeom prst="rect">
            <a:avLst/>
          </a:prstGeom>
        </p:spPr>
        <p:txBody>
          <a:bodyPr vert="horz" lIns="91440" tIns="45720" rIns="91440" bIns="45720" rtlCol="0" anchor="ctr"/>
          <a:lstStyle>
            <a:lvl1pPr algn="ctr">
              <a:defRPr sz="1200" b="0" i="0">
                <a:solidFill>
                  <a:schemeClr val="bg1"/>
                </a:solidFill>
                <a:latin typeface="Helvetica Neue"/>
                <a:cs typeface="Helvetica Neue"/>
              </a:defRPr>
            </a:lvl1pPr>
          </a:lstStyle>
          <a:p>
            <a:fld id="{93D1588C-AB24-5646-A060-72B6CDFB3A51}" type="slidenum">
              <a:rPr lang="en-US" smtClean="0"/>
              <a:pPr/>
              <a:t>‹#›</a:t>
            </a:fld>
            <a:endParaRPr lang="en-US"/>
          </a:p>
        </p:txBody>
      </p:sp>
    </p:spTree>
    <p:extLst>
      <p:ext uri="{BB962C8B-B14F-4D97-AF65-F5344CB8AC3E}">
        <p14:creationId xmlns:p14="http://schemas.microsoft.com/office/powerpoint/2010/main" val="2435486765"/>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2" r:id="rId3"/>
    <p:sldLayoutId id="2147483653" r:id="rId4"/>
    <p:sldLayoutId id="2147483651" r:id="rId5"/>
  </p:sldLayoutIdLst>
  <p:hf sldNum="0" hdr="0" dt="0"/>
  <p:txStyles>
    <p:titleStyle>
      <a:lvl1pPr algn="l" defTabSz="457200" rtl="0" eaLnBrk="1" latinLnBrk="0" hangingPunct="1">
        <a:spcBef>
          <a:spcPct val="0"/>
        </a:spcBef>
        <a:buNone/>
        <a:defRPr sz="4400" b="0" i="0" kern="1200">
          <a:solidFill>
            <a:srgbClr val="FFFFFF"/>
          </a:solidFill>
          <a:latin typeface="Arial"/>
          <a:ea typeface="+mj-ea"/>
          <a:cs typeface="Arial"/>
        </a:defRPr>
      </a:lvl1pPr>
    </p:titleStyle>
    <p:bodyStyle>
      <a:lvl1pPr marL="0" indent="0" algn="l" defTabSz="457200" rtl="0" eaLnBrk="1" latinLnBrk="0" hangingPunct="1">
        <a:spcBef>
          <a:spcPct val="20000"/>
        </a:spcBef>
        <a:buFont typeface="Arial"/>
        <a:buNone/>
        <a:defRPr sz="2800" b="1" i="0" kern="1200">
          <a:solidFill>
            <a:srgbClr val="F6BB1C"/>
          </a:solidFill>
          <a:latin typeface="Arial"/>
          <a:ea typeface="+mn-ea"/>
          <a:cs typeface="Arial"/>
        </a:defRPr>
      </a:lvl1pPr>
      <a:lvl2pPr marL="0" indent="0" algn="l" defTabSz="457200" rtl="0" eaLnBrk="1" latinLnBrk="0" hangingPunct="1">
        <a:spcBef>
          <a:spcPts val="0"/>
        </a:spcBef>
        <a:buFont typeface="Arial"/>
        <a:buNone/>
        <a:defRPr sz="2400" b="0" i="0" kern="1200">
          <a:solidFill>
            <a:srgbClr val="FFFFFF"/>
          </a:solidFill>
          <a:latin typeface="Arial"/>
          <a:ea typeface="+mn-ea"/>
          <a:cs typeface="Arial"/>
        </a:defRPr>
      </a:lvl2pPr>
      <a:lvl3pPr marL="532800" indent="-228600" algn="l" defTabSz="457200" rtl="0" eaLnBrk="1" latinLnBrk="0" hangingPunct="1">
        <a:spcBef>
          <a:spcPts val="0"/>
        </a:spcBef>
        <a:buSzPct val="80000"/>
        <a:buFont typeface="Arial"/>
        <a:buChar char="•"/>
        <a:defRPr sz="2400" b="0" i="0" kern="1200">
          <a:solidFill>
            <a:srgbClr val="FFFFFF"/>
          </a:solidFill>
          <a:latin typeface="Arial"/>
          <a:ea typeface="+mn-ea"/>
          <a:cs typeface="Arial"/>
        </a:defRPr>
      </a:lvl3pPr>
      <a:lvl4pPr marL="846000" indent="-228600" algn="l" defTabSz="457200" rtl="0" eaLnBrk="1" latinLnBrk="0" hangingPunct="1">
        <a:spcBef>
          <a:spcPts val="0"/>
        </a:spcBef>
        <a:buSzPct val="80000"/>
        <a:buFont typeface="Arial"/>
        <a:buChar char="–"/>
        <a:defRPr sz="2200" b="0" i="0" kern="1200">
          <a:solidFill>
            <a:srgbClr val="FFFFFF"/>
          </a:solidFill>
          <a:latin typeface="Arial"/>
          <a:ea typeface="+mn-ea"/>
          <a:cs typeface="Arial"/>
        </a:defRPr>
      </a:lvl4pPr>
      <a:lvl5pPr marL="1339200" indent="-228600" algn="l" defTabSz="457200" rtl="0" eaLnBrk="1" latinLnBrk="0" hangingPunct="1">
        <a:spcBef>
          <a:spcPts val="0"/>
        </a:spcBef>
        <a:buSzPct val="80000"/>
        <a:buFont typeface="Arial"/>
        <a:buChar char="•"/>
        <a:defRPr sz="2000" b="0" i="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gif"/></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86480" y="586671"/>
            <a:ext cx="6157519" cy="2929890"/>
          </a:xfrm>
        </p:spPr>
        <p:txBody>
          <a:bodyPr>
            <a:normAutofit/>
          </a:bodyPr>
          <a:lstStyle/>
          <a:p>
            <a:r>
              <a:rPr lang="en-US" sz="4000" dirty="0">
                <a:latin typeface="Times New Roman" panose="02020603050405020304" pitchFamily="18" charset="0"/>
                <a:cs typeface="Times New Roman" panose="02020603050405020304" pitchFamily="18" charset="0"/>
              </a:rPr>
              <a:t>MWA rapid follow-up of GWs: prospects for detecting prompt radio counterparts</a:t>
            </a:r>
          </a:p>
        </p:txBody>
      </p:sp>
      <p:sp>
        <p:nvSpPr>
          <p:cNvPr id="3" name="Subtitle 2"/>
          <p:cNvSpPr>
            <a:spLocks noGrp="1"/>
          </p:cNvSpPr>
          <p:nvPr>
            <p:ph type="subTitle" idx="1"/>
          </p:nvPr>
        </p:nvSpPr>
        <p:spPr>
          <a:xfrm>
            <a:off x="2986480" y="4145280"/>
            <a:ext cx="5883200" cy="1097280"/>
          </a:xfrm>
        </p:spPr>
        <p:txBody>
          <a:bodyPr>
            <a:normAutofit/>
          </a:bodyPr>
          <a:lstStyle/>
          <a:p>
            <a:r>
              <a:rPr lang="en-US" dirty="0">
                <a:latin typeface="Times New Roman"/>
                <a:cs typeface="Times New Roman"/>
              </a:rPr>
              <a:t>Jun Tian</a:t>
            </a:r>
          </a:p>
        </p:txBody>
      </p:sp>
    </p:spTree>
    <p:extLst>
      <p:ext uri="{BB962C8B-B14F-4D97-AF65-F5344CB8AC3E}">
        <p14:creationId xmlns:p14="http://schemas.microsoft.com/office/powerpoint/2010/main" val="1825234592"/>
      </p:ext>
    </p:extLst>
  </p:cSld>
  <p:clrMapOvr>
    <a:masterClrMapping/>
  </p:clrMapOvr>
  <mc:AlternateContent xmlns:mc="http://schemas.openxmlformats.org/markup-compatibility/2006" xmlns:p14="http://schemas.microsoft.com/office/powerpoint/2010/main">
    <mc:Choice Requires="p14">
      <p:transition spd="slow" p14:dur="2000" advTm="7876"/>
    </mc:Choice>
    <mc:Fallback xmlns="">
      <p:transition spd="slow" advTm="787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89138-46BD-370D-2973-91DD36656CAC}"/>
              </a:ext>
            </a:extLst>
          </p:cNvPr>
          <p:cNvSpPr>
            <a:spLocks noGrp="1"/>
          </p:cNvSpPr>
          <p:nvPr>
            <p:ph type="title"/>
          </p:nvPr>
        </p:nvSpPr>
        <p:spPr/>
        <p:txBody>
          <a:bodyPr>
            <a:normAutofit fontScale="90000"/>
          </a:bodyPr>
          <a:lstStyle/>
          <a:p>
            <a:r>
              <a:rPr lang="en-US" sz="4400" dirty="0"/>
              <a:t>MWA observing modes</a:t>
            </a:r>
            <a:endParaRPr lang="LID4096" dirty="0"/>
          </a:p>
        </p:txBody>
      </p:sp>
      <p:pic>
        <p:nvPicPr>
          <p:cNvPr id="6" name="Picture 5" descr="A picture containing colorfulness, circle, screenshot, astronomy&#10;&#10;Description automatically generated">
            <a:extLst>
              <a:ext uri="{FF2B5EF4-FFF2-40B4-BE49-F238E27FC236}">
                <a16:creationId xmlns:a16="http://schemas.microsoft.com/office/drawing/2014/main" id="{0B24DB89-E599-93AC-77C5-713478740A42}"/>
              </a:ext>
            </a:extLst>
          </p:cNvPr>
          <p:cNvPicPr>
            <a:picLocks noChangeAspect="1"/>
          </p:cNvPicPr>
          <p:nvPr/>
        </p:nvPicPr>
        <p:blipFill>
          <a:blip r:embed="rId2"/>
          <a:stretch>
            <a:fillRect/>
          </a:stretch>
        </p:blipFill>
        <p:spPr>
          <a:xfrm>
            <a:off x="1107347" y="961043"/>
            <a:ext cx="6929306" cy="4466129"/>
          </a:xfrm>
          <a:prstGeom prst="rect">
            <a:avLst/>
          </a:prstGeom>
        </p:spPr>
      </p:pic>
      <p:sp>
        <p:nvSpPr>
          <p:cNvPr id="7" name="TextBox 6">
            <a:extLst>
              <a:ext uri="{FF2B5EF4-FFF2-40B4-BE49-F238E27FC236}">
                <a16:creationId xmlns:a16="http://schemas.microsoft.com/office/drawing/2014/main" id="{D4CC9A20-FD23-9492-30BD-C7BB18A9DF82}"/>
              </a:ext>
            </a:extLst>
          </p:cNvPr>
          <p:cNvSpPr txBox="1"/>
          <p:nvPr/>
        </p:nvSpPr>
        <p:spPr>
          <a:xfrm>
            <a:off x="178872" y="5436618"/>
            <a:ext cx="8786256" cy="1200329"/>
          </a:xfrm>
          <a:prstGeom prst="rect">
            <a:avLst/>
          </a:prstGeom>
          <a:noFill/>
        </p:spPr>
        <p:txBody>
          <a:bodyPr wrap="square" rtlCol="0">
            <a:spAutoFit/>
          </a:bodyPr>
          <a:lstStyle/>
          <a:p>
            <a:r>
              <a:rPr lang="en-US" sz="1200" dirty="0">
                <a:solidFill>
                  <a:schemeClr val="bg1"/>
                </a:solidFill>
              </a:rPr>
              <a:t>Different observing modes over the GW probability density map. In Panel (a), the lines in different colors show the MWA </a:t>
            </a:r>
            <a:r>
              <a:rPr lang="en-US" sz="1200" dirty="0" err="1">
                <a:solidFill>
                  <a:schemeClr val="bg1"/>
                </a:solidFill>
              </a:rPr>
              <a:t>FoV</a:t>
            </a:r>
            <a:r>
              <a:rPr lang="en-US" sz="1200" dirty="0">
                <a:solidFill>
                  <a:schemeClr val="bg1"/>
                </a:solidFill>
              </a:rPr>
              <a:t> for different observing modes, with the red line corresponding to a single dipole per tile with maximum sensitivity at zenith, the gray line to the full array pointing to the most likely location of GW detections (red cross), and the magenta line to the four sub-arrays. The four </a:t>
            </a:r>
            <a:r>
              <a:rPr lang="en-US" sz="1200" dirty="0" err="1">
                <a:solidFill>
                  <a:schemeClr val="bg1"/>
                </a:solidFill>
              </a:rPr>
              <a:t>pointings</a:t>
            </a:r>
            <a:r>
              <a:rPr lang="en-US" sz="1200" dirty="0">
                <a:solidFill>
                  <a:schemeClr val="bg1"/>
                </a:solidFill>
              </a:rPr>
              <a:t> of the sub-array observing mode overlap at 50% of the primary beam response, and one of them (the rightmost close to the equator) is towards the zenith. The red, gray, and magenta contours cover 12.4%, 4.9%, and 12.6% of GW detections, respectively. Panels (b), (c), and (d) show different sub-array configurations in aid of determining the optimal </a:t>
            </a:r>
            <a:r>
              <a:rPr lang="en-US" sz="1200" dirty="0" err="1">
                <a:solidFill>
                  <a:schemeClr val="bg1"/>
                </a:solidFill>
              </a:rPr>
              <a:t>pointings</a:t>
            </a:r>
            <a:r>
              <a:rPr lang="en-US" sz="1200" dirty="0">
                <a:solidFill>
                  <a:schemeClr val="bg1"/>
                </a:solidFill>
              </a:rPr>
              <a:t> of the sub-array observing mode.</a:t>
            </a:r>
            <a:endParaRPr lang="LID4096" sz="1200" dirty="0">
              <a:solidFill>
                <a:schemeClr val="bg1"/>
              </a:solidFill>
            </a:endParaRPr>
          </a:p>
        </p:txBody>
      </p:sp>
    </p:spTree>
    <p:extLst>
      <p:ext uri="{BB962C8B-B14F-4D97-AF65-F5344CB8AC3E}">
        <p14:creationId xmlns:p14="http://schemas.microsoft.com/office/powerpoint/2010/main" val="2535503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E483E-36F1-65BA-8B9D-927D7169CC04}"/>
              </a:ext>
            </a:extLst>
          </p:cNvPr>
          <p:cNvSpPr>
            <a:spLocks noGrp="1"/>
          </p:cNvSpPr>
          <p:nvPr>
            <p:ph type="title"/>
          </p:nvPr>
        </p:nvSpPr>
        <p:spPr/>
        <p:txBody>
          <a:bodyPr>
            <a:normAutofit/>
          </a:bodyPr>
          <a:lstStyle/>
          <a:p>
            <a:r>
              <a:rPr lang="en-US" sz="3000" dirty="0"/>
              <a:t>Prospects of detecting the model emission</a:t>
            </a:r>
            <a:endParaRPr lang="LID4096" sz="3000" dirty="0"/>
          </a:p>
        </p:txBody>
      </p:sp>
      <p:pic>
        <p:nvPicPr>
          <p:cNvPr id="6" name="Picture 5">
            <a:extLst>
              <a:ext uri="{FF2B5EF4-FFF2-40B4-BE49-F238E27FC236}">
                <a16:creationId xmlns:a16="http://schemas.microsoft.com/office/drawing/2014/main" id="{8788CDA6-672D-B256-443A-4D66E6E241FD}"/>
              </a:ext>
            </a:extLst>
          </p:cNvPr>
          <p:cNvPicPr>
            <a:picLocks noChangeAspect="1"/>
          </p:cNvPicPr>
          <p:nvPr/>
        </p:nvPicPr>
        <p:blipFill>
          <a:blip r:embed="rId2"/>
          <a:stretch>
            <a:fillRect/>
          </a:stretch>
        </p:blipFill>
        <p:spPr>
          <a:xfrm>
            <a:off x="406401" y="1413308"/>
            <a:ext cx="8331198" cy="1908732"/>
          </a:xfrm>
          <a:prstGeom prst="rect">
            <a:avLst/>
          </a:prstGeom>
        </p:spPr>
      </p:pic>
      <p:sp>
        <p:nvSpPr>
          <p:cNvPr id="7" name="TextBox 6">
            <a:extLst>
              <a:ext uri="{FF2B5EF4-FFF2-40B4-BE49-F238E27FC236}">
                <a16:creationId xmlns:a16="http://schemas.microsoft.com/office/drawing/2014/main" id="{AFD69BD8-4336-EE2A-22A6-71F5905CACC3}"/>
              </a:ext>
            </a:extLst>
          </p:cNvPr>
          <p:cNvSpPr txBox="1"/>
          <p:nvPr/>
        </p:nvSpPr>
        <p:spPr>
          <a:xfrm>
            <a:off x="162094" y="3322040"/>
            <a:ext cx="8819812" cy="738664"/>
          </a:xfrm>
          <a:prstGeom prst="rect">
            <a:avLst/>
          </a:prstGeom>
          <a:noFill/>
        </p:spPr>
        <p:txBody>
          <a:bodyPr wrap="square" rtlCol="0">
            <a:spAutoFit/>
          </a:bodyPr>
          <a:lstStyle/>
          <a:p>
            <a:r>
              <a:rPr lang="en-US" sz="1400" dirty="0">
                <a:solidFill>
                  <a:schemeClr val="bg1"/>
                </a:solidFill>
              </a:rPr>
              <a:t>Detectable fraction of the four model emissions at 120MHz among all GW detections in O4 by the three MWA observing modes. The Sub-arrays a, b, c and d correspond to the four sub-array configurations displayed in the previous slide.</a:t>
            </a:r>
            <a:endParaRPr lang="LID4096" sz="1400" dirty="0">
              <a:solidFill>
                <a:schemeClr val="bg1"/>
              </a:solidFill>
            </a:endParaRPr>
          </a:p>
        </p:txBody>
      </p:sp>
      <p:sp>
        <p:nvSpPr>
          <p:cNvPr id="8" name="TextBox 7">
            <a:extLst>
              <a:ext uri="{FF2B5EF4-FFF2-40B4-BE49-F238E27FC236}">
                <a16:creationId xmlns:a16="http://schemas.microsoft.com/office/drawing/2014/main" id="{9E0D41CF-B6BB-8874-73D6-BA5CE0578F4C}"/>
              </a:ext>
            </a:extLst>
          </p:cNvPr>
          <p:cNvSpPr txBox="1"/>
          <p:nvPr/>
        </p:nvSpPr>
        <p:spPr>
          <a:xfrm>
            <a:off x="131381" y="5261550"/>
            <a:ext cx="8881238" cy="1015663"/>
          </a:xfrm>
          <a:prstGeom prst="rect">
            <a:avLst/>
          </a:prstGeom>
          <a:noFill/>
        </p:spPr>
        <p:txBody>
          <a:bodyPr wrap="square" rtlCol="0">
            <a:spAutoFit/>
          </a:bodyPr>
          <a:lstStyle/>
          <a:p>
            <a:r>
              <a:rPr lang="en-US" sz="2000" dirty="0">
                <a:solidFill>
                  <a:schemeClr val="bg1"/>
                </a:solidFill>
              </a:rPr>
              <a:t>Conclusion: sub-arrays b is the optimal observing strategy for searching for radio counterparts to GW events when GW alerts contains no or poor positional information.</a:t>
            </a:r>
            <a:endParaRPr lang="LID4096" sz="2000" dirty="0">
              <a:solidFill>
                <a:schemeClr val="bg1"/>
              </a:solidFill>
            </a:endParaRPr>
          </a:p>
        </p:txBody>
      </p:sp>
    </p:spTree>
    <p:extLst>
      <p:ext uri="{BB962C8B-B14F-4D97-AF65-F5344CB8AC3E}">
        <p14:creationId xmlns:p14="http://schemas.microsoft.com/office/powerpoint/2010/main" val="3957764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2E96D-2115-58C4-B3E3-F761F6ABDB42}"/>
              </a:ext>
            </a:extLst>
          </p:cNvPr>
          <p:cNvSpPr>
            <a:spLocks noGrp="1"/>
          </p:cNvSpPr>
          <p:nvPr>
            <p:ph type="title"/>
          </p:nvPr>
        </p:nvSpPr>
        <p:spPr/>
        <p:txBody>
          <a:bodyPr>
            <a:normAutofit fontScale="90000"/>
          </a:bodyPr>
          <a:lstStyle/>
          <a:p>
            <a:r>
              <a:rPr lang="en-US" dirty="0"/>
              <a:t>MWA observing strategy </a:t>
            </a:r>
            <a:endParaRPr lang="LID4096" dirty="0"/>
          </a:p>
        </p:txBody>
      </p:sp>
      <p:sp>
        <p:nvSpPr>
          <p:cNvPr id="5" name="TextBox 4">
            <a:extLst>
              <a:ext uri="{FF2B5EF4-FFF2-40B4-BE49-F238E27FC236}">
                <a16:creationId xmlns:a16="http://schemas.microsoft.com/office/drawing/2014/main" id="{1DF2D5F5-14E4-5735-B7C7-193A050A1347}"/>
              </a:ext>
            </a:extLst>
          </p:cNvPr>
          <p:cNvSpPr txBox="1"/>
          <p:nvPr/>
        </p:nvSpPr>
        <p:spPr>
          <a:xfrm>
            <a:off x="174677" y="1342239"/>
            <a:ext cx="8794645" cy="646331"/>
          </a:xfrm>
          <a:prstGeom prst="rect">
            <a:avLst/>
          </a:prstGeom>
          <a:noFill/>
        </p:spPr>
        <p:txBody>
          <a:bodyPr wrap="square" rtlCol="0">
            <a:spAutoFit/>
          </a:bodyPr>
          <a:lstStyle/>
          <a:p>
            <a:r>
              <a:rPr lang="en-US" dirty="0">
                <a:solidFill>
                  <a:schemeClr val="bg1"/>
                </a:solidFill>
              </a:rPr>
              <a:t>Shadow the LVK network's highest sensitivity region over the Indian Ocean, </a:t>
            </a:r>
            <a:r>
              <a:rPr lang="en-US" dirty="0" err="1">
                <a:solidFill>
                  <a:schemeClr val="bg1"/>
                </a:solidFill>
              </a:rPr>
              <a:t>maximising</a:t>
            </a:r>
            <a:r>
              <a:rPr lang="en-US" dirty="0">
                <a:solidFill>
                  <a:schemeClr val="bg1"/>
                </a:solidFill>
              </a:rPr>
              <a:t> our sky coverage by pointing MWA using the 4 beam sub-array configuration</a:t>
            </a:r>
            <a:endParaRPr lang="LID4096" dirty="0">
              <a:solidFill>
                <a:schemeClr val="bg1"/>
              </a:solidFill>
            </a:endParaRPr>
          </a:p>
        </p:txBody>
      </p:sp>
      <p:sp>
        <p:nvSpPr>
          <p:cNvPr id="6" name="TextBox 5">
            <a:extLst>
              <a:ext uri="{FF2B5EF4-FFF2-40B4-BE49-F238E27FC236}">
                <a16:creationId xmlns:a16="http://schemas.microsoft.com/office/drawing/2014/main" id="{E42830E6-895F-4F53-D4D5-1EA646A315BB}"/>
              </a:ext>
            </a:extLst>
          </p:cNvPr>
          <p:cNvSpPr txBox="1"/>
          <p:nvPr/>
        </p:nvSpPr>
        <p:spPr>
          <a:xfrm>
            <a:off x="174677" y="2505670"/>
            <a:ext cx="8794645" cy="923330"/>
          </a:xfrm>
          <a:prstGeom prst="rect">
            <a:avLst/>
          </a:prstGeom>
          <a:noFill/>
        </p:spPr>
        <p:txBody>
          <a:bodyPr wrap="square" rtlCol="0">
            <a:spAutoFit/>
          </a:bodyPr>
          <a:lstStyle/>
          <a:p>
            <a:r>
              <a:rPr lang="en-US" dirty="0">
                <a:solidFill>
                  <a:schemeClr val="bg1"/>
                </a:solidFill>
              </a:rPr>
              <a:t>On receiving an Early Warning Alert or a Preliminary Alert of a BNS or BH-NS merger, we will trigger the buffering mode, obtaining up to 240s of negative latency data on a significant portion of the sky</a:t>
            </a:r>
            <a:endParaRPr lang="LID4096" dirty="0">
              <a:solidFill>
                <a:schemeClr val="bg1"/>
              </a:solidFill>
            </a:endParaRPr>
          </a:p>
        </p:txBody>
      </p:sp>
      <p:sp>
        <p:nvSpPr>
          <p:cNvPr id="7" name="TextBox 6">
            <a:extLst>
              <a:ext uri="{FF2B5EF4-FFF2-40B4-BE49-F238E27FC236}">
                <a16:creationId xmlns:a16="http://schemas.microsoft.com/office/drawing/2014/main" id="{499C6CBE-63D8-92C7-8EE3-8599EC53662C}"/>
              </a:ext>
            </a:extLst>
          </p:cNvPr>
          <p:cNvSpPr txBox="1"/>
          <p:nvPr/>
        </p:nvSpPr>
        <p:spPr>
          <a:xfrm>
            <a:off x="174677" y="3946100"/>
            <a:ext cx="8794645" cy="369332"/>
          </a:xfrm>
          <a:prstGeom prst="rect">
            <a:avLst/>
          </a:prstGeom>
          <a:noFill/>
        </p:spPr>
        <p:txBody>
          <a:bodyPr wrap="square" rtlCol="0">
            <a:spAutoFit/>
          </a:bodyPr>
          <a:lstStyle/>
          <a:p>
            <a:r>
              <a:rPr lang="en-US" dirty="0">
                <a:solidFill>
                  <a:schemeClr val="bg1"/>
                </a:solidFill>
              </a:rPr>
              <a:t>Continue recording with the VCS for up to 3 hours</a:t>
            </a:r>
            <a:endParaRPr lang="LID4096" dirty="0">
              <a:solidFill>
                <a:schemeClr val="bg1"/>
              </a:solidFill>
            </a:endParaRPr>
          </a:p>
        </p:txBody>
      </p:sp>
      <p:sp>
        <p:nvSpPr>
          <p:cNvPr id="8" name="TextBox 7">
            <a:extLst>
              <a:ext uri="{FF2B5EF4-FFF2-40B4-BE49-F238E27FC236}">
                <a16:creationId xmlns:a16="http://schemas.microsoft.com/office/drawing/2014/main" id="{E57AA513-9085-DB9B-DAAA-CF0CA4F2CA76}"/>
              </a:ext>
            </a:extLst>
          </p:cNvPr>
          <p:cNvSpPr txBox="1"/>
          <p:nvPr/>
        </p:nvSpPr>
        <p:spPr>
          <a:xfrm>
            <a:off x="174676" y="4832532"/>
            <a:ext cx="8794645" cy="646331"/>
          </a:xfrm>
          <a:prstGeom prst="rect">
            <a:avLst/>
          </a:prstGeom>
          <a:noFill/>
        </p:spPr>
        <p:txBody>
          <a:bodyPr wrap="square" rtlCol="0">
            <a:spAutoFit/>
          </a:bodyPr>
          <a:lstStyle/>
          <a:p>
            <a:r>
              <a:rPr lang="en-US" dirty="0">
                <a:solidFill>
                  <a:schemeClr val="bg1"/>
                </a:solidFill>
              </a:rPr>
              <a:t>Automatically repoint the array when subsequent alerts (Preliminary Alerts and Initial Alerts) with better positions and/or positional errors become available</a:t>
            </a:r>
            <a:endParaRPr lang="LID4096" dirty="0">
              <a:solidFill>
                <a:schemeClr val="bg1"/>
              </a:solidFill>
            </a:endParaRPr>
          </a:p>
        </p:txBody>
      </p:sp>
      <p:sp>
        <p:nvSpPr>
          <p:cNvPr id="9" name="TextBox 8">
            <a:extLst>
              <a:ext uri="{FF2B5EF4-FFF2-40B4-BE49-F238E27FC236}">
                <a16:creationId xmlns:a16="http://schemas.microsoft.com/office/drawing/2014/main" id="{A73987D1-94C7-DCC2-B7C8-27EA1832F4B1}"/>
              </a:ext>
            </a:extLst>
          </p:cNvPr>
          <p:cNvSpPr txBox="1"/>
          <p:nvPr/>
        </p:nvSpPr>
        <p:spPr>
          <a:xfrm>
            <a:off x="174675" y="5995963"/>
            <a:ext cx="8794645" cy="646331"/>
          </a:xfrm>
          <a:prstGeom prst="rect">
            <a:avLst/>
          </a:prstGeom>
          <a:noFill/>
        </p:spPr>
        <p:txBody>
          <a:bodyPr wrap="square" rtlCol="0">
            <a:spAutoFit/>
          </a:bodyPr>
          <a:lstStyle/>
          <a:p>
            <a:r>
              <a:rPr lang="en-US" dirty="0">
                <a:solidFill>
                  <a:schemeClr val="bg1"/>
                </a:solidFill>
              </a:rPr>
              <a:t>Cancel the observation in the case of a Retraction Alert or if the GW event is outside the MWA sky for up to 3 hours into the future</a:t>
            </a:r>
            <a:endParaRPr lang="LID4096" dirty="0">
              <a:solidFill>
                <a:schemeClr val="bg1"/>
              </a:solidFill>
            </a:endParaRPr>
          </a:p>
        </p:txBody>
      </p:sp>
      <p:cxnSp>
        <p:nvCxnSpPr>
          <p:cNvPr id="11" name="Straight Arrow Connector 10">
            <a:extLst>
              <a:ext uri="{FF2B5EF4-FFF2-40B4-BE49-F238E27FC236}">
                <a16:creationId xmlns:a16="http://schemas.microsoft.com/office/drawing/2014/main" id="{3CE626C7-D82F-BA95-77B3-55C31F07F505}"/>
              </a:ext>
            </a:extLst>
          </p:cNvPr>
          <p:cNvCxnSpPr>
            <a:cxnSpLocks/>
            <a:stCxn id="5" idx="2"/>
            <a:endCxn id="6" idx="0"/>
          </p:cNvCxnSpPr>
          <p:nvPr/>
        </p:nvCxnSpPr>
        <p:spPr>
          <a:xfrm>
            <a:off x="4572000" y="1988570"/>
            <a:ext cx="0" cy="517100"/>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D8D392DC-7113-8952-1FBD-CBB80B09C705}"/>
              </a:ext>
            </a:extLst>
          </p:cNvPr>
          <p:cNvCxnSpPr>
            <a:cxnSpLocks/>
            <a:stCxn id="6" idx="2"/>
          </p:cNvCxnSpPr>
          <p:nvPr/>
        </p:nvCxnSpPr>
        <p:spPr>
          <a:xfrm flipH="1">
            <a:off x="4571997" y="3429000"/>
            <a:ext cx="3" cy="517100"/>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380A8E42-AFC9-244F-9A2F-E77FA32F2C0D}"/>
              </a:ext>
            </a:extLst>
          </p:cNvPr>
          <p:cNvCxnSpPr>
            <a:cxnSpLocks/>
          </p:cNvCxnSpPr>
          <p:nvPr/>
        </p:nvCxnSpPr>
        <p:spPr>
          <a:xfrm flipH="1">
            <a:off x="4571997" y="4319449"/>
            <a:ext cx="3" cy="517100"/>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3E09B729-FAFB-C8CD-BF68-31D40CD5C10F}"/>
              </a:ext>
            </a:extLst>
          </p:cNvPr>
          <p:cNvCxnSpPr>
            <a:cxnSpLocks/>
          </p:cNvCxnSpPr>
          <p:nvPr/>
        </p:nvCxnSpPr>
        <p:spPr>
          <a:xfrm flipH="1">
            <a:off x="4571997" y="5478863"/>
            <a:ext cx="3" cy="517100"/>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1791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8FA0A-798D-C963-0FEF-145C80232620}"/>
              </a:ext>
            </a:extLst>
          </p:cNvPr>
          <p:cNvSpPr>
            <a:spLocks noGrp="1"/>
          </p:cNvSpPr>
          <p:nvPr>
            <p:ph type="title"/>
          </p:nvPr>
        </p:nvSpPr>
        <p:spPr/>
        <p:txBody>
          <a:bodyPr>
            <a:normAutofit fontScale="90000"/>
          </a:bodyPr>
          <a:lstStyle/>
          <a:p>
            <a:r>
              <a:rPr lang="en-US" dirty="0"/>
              <a:t>Summary</a:t>
            </a:r>
            <a:endParaRPr lang="LID4096" dirty="0"/>
          </a:p>
        </p:txBody>
      </p:sp>
      <p:sp>
        <p:nvSpPr>
          <p:cNvPr id="4" name="Text Placeholder 3">
            <a:extLst>
              <a:ext uri="{FF2B5EF4-FFF2-40B4-BE49-F238E27FC236}">
                <a16:creationId xmlns:a16="http://schemas.microsoft.com/office/drawing/2014/main" id="{E8368960-76CC-8ABF-2B47-73FB3E9003F7}"/>
              </a:ext>
            </a:extLst>
          </p:cNvPr>
          <p:cNvSpPr>
            <a:spLocks noGrp="1"/>
          </p:cNvSpPr>
          <p:nvPr>
            <p:ph type="body" sz="quarter" idx="14"/>
          </p:nvPr>
        </p:nvSpPr>
        <p:spPr/>
        <p:txBody>
          <a:bodyPr>
            <a:normAutofit/>
          </a:bodyPr>
          <a:lstStyle/>
          <a:p>
            <a:pPr marL="457200" indent="-457200">
              <a:buFont typeface="Arial" panose="020B0604020202020204" pitchFamily="34" charset="0"/>
              <a:buChar char="•"/>
            </a:pPr>
            <a:r>
              <a:rPr lang="en-US" sz="2000" dirty="0">
                <a:solidFill>
                  <a:schemeClr val="bg1"/>
                </a:solidFill>
              </a:rPr>
              <a:t>The 4 beam sub-arrays of MWA pointed at the LVK network’s highest sensitivity region can cover 12.6% of GW BNS detections during O4.</a:t>
            </a:r>
          </a:p>
          <a:p>
            <a:pPr marL="457200" indent="-457200">
              <a:buFont typeface="Arial" panose="020B0604020202020204" pitchFamily="34" charset="0"/>
              <a:buChar char="•"/>
            </a:pPr>
            <a:endParaRPr lang="en-US" sz="2000" dirty="0">
              <a:solidFill>
                <a:schemeClr val="bg1"/>
              </a:solidFill>
            </a:endParaRPr>
          </a:p>
          <a:p>
            <a:pPr marL="457200" indent="-457200">
              <a:buFont typeface="Arial" panose="020B0604020202020204" pitchFamily="34" charset="0"/>
              <a:buChar char="•"/>
            </a:pPr>
            <a:r>
              <a:rPr lang="en-US" sz="2000" dirty="0">
                <a:solidFill>
                  <a:schemeClr val="bg1"/>
                </a:solidFill>
              </a:rPr>
              <a:t>The MWA could potentially capture the earliest radio emission from BNS mergers, with the probability of detecting the NS interaction and jet-ISM interaction model being 4.6% and 1.2%, respectively.</a:t>
            </a:r>
          </a:p>
          <a:p>
            <a:pPr marL="457200" indent="-457200">
              <a:buFont typeface="Arial" panose="020B0604020202020204" pitchFamily="34" charset="0"/>
              <a:buChar char="•"/>
            </a:pPr>
            <a:endParaRPr lang="en-US" sz="2000" dirty="0">
              <a:solidFill>
                <a:schemeClr val="bg1"/>
              </a:solidFill>
            </a:endParaRPr>
          </a:p>
          <a:p>
            <a:pPr marL="457200" indent="-457200">
              <a:buFont typeface="Arial" panose="020B0604020202020204" pitchFamily="34" charset="0"/>
              <a:buChar char="•"/>
            </a:pPr>
            <a:r>
              <a:rPr lang="en-US" sz="2000" dirty="0">
                <a:solidFill>
                  <a:schemeClr val="bg1"/>
                </a:solidFill>
              </a:rPr>
              <a:t>We expect MWA to trigger on 5 - 22 BNS merger events during O4, of which 2 might have Early Warning Alerts, which could potentially result in the detection of the predicted coherent emission or place significant constraints on the emission models.</a:t>
            </a:r>
          </a:p>
        </p:txBody>
      </p:sp>
    </p:spTree>
    <p:extLst>
      <p:ext uri="{BB962C8B-B14F-4D97-AF65-F5344CB8AC3E}">
        <p14:creationId xmlns:p14="http://schemas.microsoft.com/office/powerpoint/2010/main" val="2970499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F24D5-009F-4A55-89F3-F0B1848EAA38}"/>
              </a:ext>
            </a:extLst>
          </p:cNvPr>
          <p:cNvSpPr>
            <a:spLocks noGrp="1"/>
          </p:cNvSpPr>
          <p:nvPr>
            <p:ph type="title"/>
          </p:nvPr>
        </p:nvSpPr>
        <p:spPr/>
        <p:txBody>
          <a:bodyPr>
            <a:normAutofit/>
          </a:bodyPr>
          <a:lstStyle/>
          <a:p>
            <a:r>
              <a:rPr lang="en-US" sz="2800" dirty="0"/>
              <a:t>Radio Transients from Compact Binary Merger</a:t>
            </a:r>
            <a:endParaRPr lang="LID4096" sz="2800" dirty="0"/>
          </a:p>
        </p:txBody>
      </p:sp>
      <p:pic>
        <p:nvPicPr>
          <p:cNvPr id="5122" name="Picture 2">
            <a:extLst>
              <a:ext uri="{FF2B5EF4-FFF2-40B4-BE49-F238E27FC236}">
                <a16:creationId xmlns:a16="http://schemas.microsoft.com/office/drawing/2014/main" id="{0990FA22-0701-48C8-928A-39BB640EB8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7832" y="1497995"/>
            <a:ext cx="2868336" cy="19310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E0ED888-06B0-489E-9134-F4FD5FA3966B}"/>
              </a:ext>
            </a:extLst>
          </p:cNvPr>
          <p:cNvSpPr txBox="1"/>
          <p:nvPr/>
        </p:nvSpPr>
        <p:spPr>
          <a:xfrm>
            <a:off x="3579477" y="1511139"/>
            <a:ext cx="1985046"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NS-NS merger</a:t>
            </a: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black"/>
                </a:solidFill>
                <a:effectLst/>
                <a:uLnTx/>
                <a:uFillTx/>
                <a:latin typeface="Calibri"/>
                <a:ea typeface="+mn-ea"/>
                <a:cs typeface="+mn-cs"/>
              </a:rPr>
            </a:br>
            <a:endParaRPr kumimoji="0" lang="LID4096"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11F2FD2F-FFAE-4725-9484-10767BF812A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832" y="4391521"/>
            <a:ext cx="3048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7F25B95C-F297-48EF-885D-AF5FAABE7E16}"/>
              </a:ext>
            </a:extLst>
          </p:cNvPr>
          <p:cNvSpPr txBox="1"/>
          <p:nvPr/>
        </p:nvSpPr>
        <p:spPr>
          <a:xfrm>
            <a:off x="53107" y="6296521"/>
            <a:ext cx="312145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LID4096" sz="1200" b="0" i="0" u="none" strike="noStrike" kern="1200" cap="none" spc="0" normalizeH="0" baseline="0" noProof="0" dirty="0">
                <a:ln>
                  <a:noFill/>
                </a:ln>
                <a:solidFill>
                  <a:prstClr val="white"/>
                </a:solidFill>
                <a:effectLst/>
                <a:uLnTx/>
                <a:uFillTx/>
                <a:latin typeface="Calibri"/>
                <a:ea typeface="+mn-ea"/>
                <a:cs typeface="+mn-cs"/>
              </a:rPr>
              <a:t>Animation by William </a:t>
            </a:r>
            <a:r>
              <a:rPr kumimoji="0" lang="en-US" altLang="LID4096" sz="1200" b="0" i="0" u="none" strike="noStrike" kern="1200" cap="none" spc="0" normalizeH="0" baseline="0" noProof="0" dirty="0" err="1">
                <a:ln>
                  <a:noFill/>
                </a:ln>
                <a:solidFill>
                  <a:prstClr val="white"/>
                </a:solidFill>
                <a:effectLst/>
                <a:uLnTx/>
                <a:uFillTx/>
                <a:latin typeface="Calibri"/>
                <a:ea typeface="+mn-ea"/>
                <a:cs typeface="+mn-cs"/>
              </a:rPr>
              <a:t>Folkner</a:t>
            </a:r>
            <a:r>
              <a:rPr kumimoji="0" lang="en-US" altLang="LID4096" sz="1200" b="0" i="0" u="none" strike="noStrike" kern="1200" cap="none" spc="0" normalizeH="0" baseline="0" noProof="0" dirty="0">
                <a:ln>
                  <a:noFill/>
                </a:ln>
                <a:solidFill>
                  <a:prstClr val="white"/>
                </a:solidFill>
                <a:effectLst/>
                <a:uLnTx/>
                <a:uFillTx/>
                <a:latin typeface="Calibri"/>
                <a:ea typeface="+mn-ea"/>
                <a:cs typeface="+mn-cs"/>
              </a:rPr>
              <a:t>, LISA project, JPL</a:t>
            </a:r>
            <a:endParaRPr kumimoji="0" lang="LID4096"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2174DB0B-71AE-4859-95C4-EF6D7CAC8273}"/>
              </a:ext>
            </a:extLst>
          </p:cNvPr>
          <p:cNvSpPr txBox="1"/>
          <p:nvPr/>
        </p:nvSpPr>
        <p:spPr>
          <a:xfrm>
            <a:off x="1282467" y="4023851"/>
            <a:ext cx="66273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B0F0"/>
                </a:solidFill>
                <a:effectLst/>
                <a:uLnTx/>
                <a:uFillTx/>
                <a:latin typeface="Calibri"/>
                <a:ea typeface="+mn-ea"/>
                <a:cs typeface="+mn-cs"/>
              </a:rPr>
              <a:t>GW</a:t>
            </a:r>
            <a:endParaRPr kumimoji="0" lang="LID4096" sz="2400" b="1" i="0" u="none" strike="noStrike" kern="1200" cap="none" spc="0" normalizeH="0" baseline="0" noProof="0" dirty="0">
              <a:ln>
                <a:noFill/>
              </a:ln>
              <a:solidFill>
                <a:srgbClr val="00B0F0"/>
              </a:solidFill>
              <a:effectLst/>
              <a:uLnTx/>
              <a:uFillTx/>
              <a:latin typeface="Calibri"/>
              <a:ea typeface="+mn-ea"/>
              <a:cs typeface="+mn-cs"/>
            </a:endParaRPr>
          </a:p>
        </p:txBody>
      </p:sp>
      <p:pic>
        <p:nvPicPr>
          <p:cNvPr id="12" name="Picture 11" descr="Gamma-ray Burst animation">
            <a:extLst>
              <a:ext uri="{FF2B5EF4-FFF2-40B4-BE49-F238E27FC236}">
                <a16:creationId xmlns:a16="http://schemas.microsoft.com/office/drawing/2014/main" id="{1757B4DB-16DA-4047-BCC3-320BB361403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137832" y="3994769"/>
            <a:ext cx="2868336" cy="230175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C7612FB-569E-4ED9-AC21-9DA071065628}"/>
              </a:ext>
            </a:extLst>
          </p:cNvPr>
          <p:cNvSpPr txBox="1"/>
          <p:nvPr/>
        </p:nvSpPr>
        <p:spPr>
          <a:xfrm>
            <a:off x="3850546" y="6296521"/>
            <a:ext cx="144290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science.hq.nasa.gov</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LID4096"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0945E4BF-3DDB-497E-8597-05F65F46A2D2}"/>
              </a:ext>
            </a:extLst>
          </p:cNvPr>
          <p:cNvSpPr txBox="1"/>
          <p:nvPr/>
        </p:nvSpPr>
        <p:spPr>
          <a:xfrm>
            <a:off x="3308734" y="4023852"/>
            <a:ext cx="156522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B0F0"/>
                </a:solidFill>
                <a:effectLst/>
                <a:uLnTx/>
                <a:uFillTx/>
                <a:latin typeface="Calibri"/>
                <a:ea typeface="+mn-ea"/>
                <a:cs typeface="+mn-cs"/>
              </a:rPr>
              <a:t>Short GRB</a:t>
            </a:r>
            <a:endParaRPr kumimoji="0" lang="LID4096" sz="2400" b="1" i="0" u="none" strike="noStrike" kern="1200" cap="none" spc="0" normalizeH="0" baseline="0" noProof="0" dirty="0">
              <a:ln>
                <a:noFill/>
              </a:ln>
              <a:solidFill>
                <a:srgbClr val="00B0F0"/>
              </a:solidFill>
              <a:effectLst/>
              <a:uLnTx/>
              <a:uFillTx/>
              <a:latin typeface="Calibri"/>
              <a:ea typeface="+mn-ea"/>
              <a:cs typeface="+mn-cs"/>
            </a:endParaRPr>
          </a:p>
        </p:txBody>
      </p:sp>
      <p:pic>
        <p:nvPicPr>
          <p:cNvPr id="15" name="Picture 14">
            <a:extLst>
              <a:ext uri="{FF2B5EF4-FFF2-40B4-BE49-F238E27FC236}">
                <a16:creationId xmlns:a16="http://schemas.microsoft.com/office/drawing/2014/main" id="{D29E7FEF-8E4F-4612-BB16-4AA4522AD4B2}"/>
              </a:ext>
            </a:extLst>
          </p:cNvPr>
          <p:cNvPicPr>
            <a:picLocks noChangeAspect="1"/>
          </p:cNvPicPr>
          <p:nvPr/>
        </p:nvPicPr>
        <p:blipFill>
          <a:blip r:embed="rId5"/>
          <a:stretch>
            <a:fillRect/>
          </a:stretch>
        </p:blipFill>
        <p:spPr>
          <a:xfrm>
            <a:off x="6177070" y="3960784"/>
            <a:ext cx="2966930" cy="2335737"/>
          </a:xfrm>
          <a:prstGeom prst="rect">
            <a:avLst/>
          </a:prstGeom>
        </p:spPr>
      </p:pic>
      <p:sp>
        <p:nvSpPr>
          <p:cNvPr id="16" name="TextBox 15">
            <a:extLst>
              <a:ext uri="{FF2B5EF4-FFF2-40B4-BE49-F238E27FC236}">
                <a16:creationId xmlns:a16="http://schemas.microsoft.com/office/drawing/2014/main" id="{1084736B-9775-4932-ABB6-8126262BF572}"/>
              </a:ext>
            </a:extLst>
          </p:cNvPr>
          <p:cNvSpPr txBox="1"/>
          <p:nvPr/>
        </p:nvSpPr>
        <p:spPr>
          <a:xfrm>
            <a:off x="7198803" y="6296521"/>
            <a:ext cx="1359016"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white"/>
                </a:solidFill>
                <a:effectLst/>
                <a:uLnTx/>
                <a:uFillTx/>
                <a:latin typeface="Calibri"/>
                <a:ea typeface="+mn-ea"/>
                <a:cs typeface="+mn-cs"/>
              </a:rPr>
              <a:t>Lorimer et al. 2007</a:t>
            </a:r>
            <a:endParaRPr kumimoji="0" lang="LID4096"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691C36E8-5190-4A7B-A35D-3AA9EC51FAD1}"/>
              </a:ext>
            </a:extLst>
          </p:cNvPr>
          <p:cNvSpPr txBox="1"/>
          <p:nvPr/>
        </p:nvSpPr>
        <p:spPr>
          <a:xfrm>
            <a:off x="7861533" y="4023850"/>
            <a:ext cx="1229383"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B0F0"/>
                </a:solidFill>
                <a:effectLst>
                  <a:glow rad="228600">
                    <a:srgbClr val="00B0F0">
                      <a:alpha val="40000"/>
                    </a:srgbClr>
                  </a:glow>
                </a:effectLst>
                <a:uLnTx/>
                <a:uFillTx/>
                <a:latin typeface="Calibri"/>
                <a:ea typeface="+mn-ea"/>
                <a:cs typeface="+mn-cs"/>
              </a:rPr>
              <a:t>FRB like</a:t>
            </a:r>
            <a:endParaRPr kumimoji="0" lang="LID4096" sz="2400" b="1" i="0" u="none" strike="noStrike" kern="1200" cap="none" spc="0" normalizeH="0" baseline="0" noProof="0" dirty="0">
              <a:ln>
                <a:noFill/>
              </a:ln>
              <a:solidFill>
                <a:srgbClr val="00B0F0"/>
              </a:solidFill>
              <a:effectLst>
                <a:glow rad="228600">
                  <a:srgbClr val="00B0F0">
                    <a:alpha val="40000"/>
                  </a:srgbClr>
                </a:glow>
              </a:effectLst>
              <a:uLnTx/>
              <a:uFillTx/>
              <a:latin typeface="Calibri"/>
              <a:ea typeface="+mn-ea"/>
              <a:cs typeface="+mn-cs"/>
            </a:endParaRPr>
          </a:p>
        </p:txBody>
      </p:sp>
      <p:cxnSp>
        <p:nvCxnSpPr>
          <p:cNvPr id="19" name="Straight Arrow Connector 18">
            <a:extLst>
              <a:ext uri="{FF2B5EF4-FFF2-40B4-BE49-F238E27FC236}">
                <a16:creationId xmlns:a16="http://schemas.microsoft.com/office/drawing/2014/main" id="{6A7CBA64-1E21-45BF-A284-8AECE8B07DB4}"/>
              </a:ext>
            </a:extLst>
          </p:cNvPr>
          <p:cNvCxnSpPr>
            <a:cxnSpLocks/>
            <a:stCxn id="5122" idx="2"/>
            <a:endCxn id="9" idx="0"/>
          </p:cNvCxnSpPr>
          <p:nvPr/>
        </p:nvCxnSpPr>
        <p:spPr>
          <a:xfrm flipH="1">
            <a:off x="1613832" y="3429000"/>
            <a:ext cx="2958168" cy="5948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0A886BDD-ED42-4ABF-922E-CE9B403D59D1}"/>
              </a:ext>
            </a:extLst>
          </p:cNvPr>
          <p:cNvCxnSpPr>
            <a:cxnSpLocks/>
            <a:stCxn id="5122" idx="2"/>
          </p:cNvCxnSpPr>
          <p:nvPr/>
        </p:nvCxnSpPr>
        <p:spPr>
          <a:xfrm flipH="1">
            <a:off x="4571999" y="3429000"/>
            <a:ext cx="1" cy="53178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684D7D51-0B85-44DC-A5E5-5FE5E77FE2ED}"/>
              </a:ext>
            </a:extLst>
          </p:cNvPr>
          <p:cNvCxnSpPr>
            <a:cxnSpLocks/>
            <a:stCxn id="5122" idx="2"/>
            <a:endCxn id="15" idx="0"/>
          </p:cNvCxnSpPr>
          <p:nvPr/>
        </p:nvCxnSpPr>
        <p:spPr>
          <a:xfrm>
            <a:off x="4572000" y="3429000"/>
            <a:ext cx="3088535" cy="531784"/>
          </a:xfrm>
          <a:prstGeom prst="straightConnector1">
            <a:avLst/>
          </a:prstGeom>
          <a:ln>
            <a:solidFill>
              <a:srgbClr val="FF000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373A9F30-AF19-4831-8B2D-7860776388FD}"/>
              </a:ext>
            </a:extLst>
          </p:cNvPr>
          <p:cNvSpPr txBox="1"/>
          <p:nvPr/>
        </p:nvSpPr>
        <p:spPr>
          <a:xfrm>
            <a:off x="6673442" y="3252898"/>
            <a:ext cx="525361"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a:ea typeface="+mn-ea"/>
                <a:cs typeface="+mn-cs"/>
              </a:rPr>
              <a:t>?</a:t>
            </a:r>
            <a:endParaRPr kumimoji="0" lang="LID4096" sz="40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2758917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67923-6F70-4DA5-81CB-80AB372810EA}"/>
              </a:ext>
            </a:extLst>
          </p:cNvPr>
          <p:cNvSpPr>
            <a:spLocks noGrp="1"/>
          </p:cNvSpPr>
          <p:nvPr>
            <p:ph type="title"/>
          </p:nvPr>
        </p:nvSpPr>
        <p:spPr/>
        <p:txBody>
          <a:bodyPr>
            <a:normAutofit fontScale="90000"/>
          </a:bodyPr>
          <a:lstStyle/>
          <a:p>
            <a:r>
              <a:rPr lang="en-US" dirty="0"/>
              <a:t>GW detections during O4</a:t>
            </a:r>
            <a:endParaRPr lang="LID4096" dirty="0"/>
          </a:p>
        </p:txBody>
      </p:sp>
      <p:sp>
        <p:nvSpPr>
          <p:cNvPr id="4" name="Text Placeholder 3">
            <a:extLst>
              <a:ext uri="{FF2B5EF4-FFF2-40B4-BE49-F238E27FC236}">
                <a16:creationId xmlns:a16="http://schemas.microsoft.com/office/drawing/2014/main" id="{15FAA037-2644-8898-81A0-4570316550F1}"/>
              </a:ext>
            </a:extLst>
          </p:cNvPr>
          <p:cNvSpPr>
            <a:spLocks noGrp="1"/>
          </p:cNvSpPr>
          <p:nvPr>
            <p:ph type="body" sz="quarter" idx="14"/>
          </p:nvPr>
        </p:nvSpPr>
        <p:spPr/>
        <p:txBody>
          <a:bodyPr>
            <a:normAutofit/>
          </a:bodyPr>
          <a:lstStyle/>
          <a:p>
            <a:r>
              <a:rPr lang="en-US" sz="2000" dirty="0">
                <a:solidFill>
                  <a:schemeClr val="bg1"/>
                </a:solidFill>
              </a:rPr>
              <a:t>A unique opportunity as MWA is well placed to target the highest sensitivity zone of the GW detector network over the Indian Ocean</a:t>
            </a:r>
            <a:endParaRPr lang="LID4096" sz="2000" dirty="0">
              <a:solidFill>
                <a:schemeClr val="bg1"/>
              </a:solidFill>
            </a:endParaRPr>
          </a:p>
        </p:txBody>
      </p:sp>
      <p:pic>
        <p:nvPicPr>
          <p:cNvPr id="6" name="Picture 5" descr="A picture containing colorfulness, screenshot, circle, astronomy&#10;&#10;Description automatically generated">
            <a:extLst>
              <a:ext uri="{FF2B5EF4-FFF2-40B4-BE49-F238E27FC236}">
                <a16:creationId xmlns:a16="http://schemas.microsoft.com/office/drawing/2014/main" id="{CD7898DB-A772-DD62-7B59-FE606272DD85}"/>
              </a:ext>
            </a:extLst>
          </p:cNvPr>
          <p:cNvPicPr>
            <a:picLocks noChangeAspect="1"/>
          </p:cNvPicPr>
          <p:nvPr/>
        </p:nvPicPr>
        <p:blipFill>
          <a:blip r:embed="rId2"/>
          <a:stretch>
            <a:fillRect/>
          </a:stretch>
        </p:blipFill>
        <p:spPr>
          <a:xfrm>
            <a:off x="1742166" y="2480048"/>
            <a:ext cx="5681967" cy="3752381"/>
          </a:xfrm>
          <a:prstGeom prst="rect">
            <a:avLst/>
          </a:prstGeom>
        </p:spPr>
      </p:pic>
      <p:sp>
        <p:nvSpPr>
          <p:cNvPr id="7" name="TextBox 6">
            <a:extLst>
              <a:ext uri="{FF2B5EF4-FFF2-40B4-BE49-F238E27FC236}">
                <a16:creationId xmlns:a16="http://schemas.microsoft.com/office/drawing/2014/main" id="{4B6A9E27-2C76-10C3-BE51-786D60996075}"/>
              </a:ext>
            </a:extLst>
          </p:cNvPr>
          <p:cNvSpPr txBox="1"/>
          <p:nvPr/>
        </p:nvSpPr>
        <p:spPr>
          <a:xfrm>
            <a:off x="1771172" y="6232429"/>
            <a:ext cx="5630662" cy="369332"/>
          </a:xfrm>
          <a:prstGeom prst="rect">
            <a:avLst/>
          </a:prstGeom>
          <a:noFill/>
        </p:spPr>
        <p:txBody>
          <a:bodyPr wrap="square">
            <a:spAutoFit/>
          </a:bodyPr>
          <a:lstStyle/>
          <a:p>
            <a:r>
              <a:rPr lang="en-US" dirty="0">
                <a:solidFill>
                  <a:schemeClr val="bg1"/>
                </a:solidFill>
              </a:rPr>
              <a:t>Probability density map predicted for GW detections in O4</a:t>
            </a:r>
            <a:endParaRPr lang="LID4096" dirty="0">
              <a:solidFill>
                <a:schemeClr val="bg1"/>
              </a:solidFill>
            </a:endParaRPr>
          </a:p>
        </p:txBody>
      </p:sp>
      <p:sp>
        <p:nvSpPr>
          <p:cNvPr id="11" name="TextBox 10">
            <a:extLst>
              <a:ext uri="{FF2B5EF4-FFF2-40B4-BE49-F238E27FC236}">
                <a16:creationId xmlns:a16="http://schemas.microsoft.com/office/drawing/2014/main" id="{36908FCD-4159-B2A7-935F-E7280FEC8F0C}"/>
              </a:ext>
            </a:extLst>
          </p:cNvPr>
          <p:cNvSpPr txBox="1"/>
          <p:nvPr/>
        </p:nvSpPr>
        <p:spPr>
          <a:xfrm>
            <a:off x="4363627" y="4060272"/>
            <a:ext cx="721453" cy="369332"/>
          </a:xfrm>
          <a:prstGeom prst="rect">
            <a:avLst/>
          </a:prstGeom>
          <a:noFill/>
        </p:spPr>
        <p:txBody>
          <a:bodyPr wrap="square" rtlCol="0">
            <a:spAutoFit/>
          </a:bodyPr>
          <a:lstStyle/>
          <a:p>
            <a:r>
              <a:rPr lang="en-US" dirty="0">
                <a:solidFill>
                  <a:srgbClr val="FF0000"/>
                </a:solidFill>
              </a:rPr>
              <a:t>MWA</a:t>
            </a:r>
            <a:endParaRPr lang="LID4096" dirty="0">
              <a:solidFill>
                <a:srgbClr val="FF0000"/>
              </a:solidFill>
            </a:endParaRPr>
          </a:p>
        </p:txBody>
      </p:sp>
      <p:sp>
        <p:nvSpPr>
          <p:cNvPr id="12" name="TextBox 11">
            <a:extLst>
              <a:ext uri="{FF2B5EF4-FFF2-40B4-BE49-F238E27FC236}">
                <a16:creationId xmlns:a16="http://schemas.microsoft.com/office/drawing/2014/main" id="{0C104425-A391-07BE-ED7A-34A739F354CA}"/>
              </a:ext>
            </a:extLst>
          </p:cNvPr>
          <p:cNvSpPr txBox="1"/>
          <p:nvPr/>
        </p:nvSpPr>
        <p:spPr>
          <a:xfrm>
            <a:off x="5623374" y="4062374"/>
            <a:ext cx="957735" cy="369332"/>
          </a:xfrm>
          <a:prstGeom prst="rect">
            <a:avLst/>
          </a:prstGeom>
          <a:noFill/>
        </p:spPr>
        <p:txBody>
          <a:bodyPr wrap="square" rtlCol="0">
            <a:spAutoFit/>
          </a:bodyPr>
          <a:lstStyle/>
          <a:p>
            <a:r>
              <a:rPr lang="en-US" dirty="0">
                <a:solidFill>
                  <a:srgbClr val="FF0000"/>
                </a:solidFill>
              </a:rPr>
              <a:t>Horizon</a:t>
            </a:r>
            <a:endParaRPr lang="LID4096" dirty="0">
              <a:solidFill>
                <a:srgbClr val="FF0000"/>
              </a:solidFill>
            </a:endParaRPr>
          </a:p>
        </p:txBody>
      </p:sp>
      <p:cxnSp>
        <p:nvCxnSpPr>
          <p:cNvPr id="14" name="Straight Arrow Connector 13">
            <a:extLst>
              <a:ext uri="{FF2B5EF4-FFF2-40B4-BE49-F238E27FC236}">
                <a16:creationId xmlns:a16="http://schemas.microsoft.com/office/drawing/2014/main" id="{DF9DDCE7-AF41-2349-A4FA-97332920110D}"/>
              </a:ext>
            </a:extLst>
          </p:cNvPr>
          <p:cNvCxnSpPr>
            <a:cxnSpLocks/>
          </p:cNvCxnSpPr>
          <p:nvPr/>
        </p:nvCxnSpPr>
        <p:spPr>
          <a:xfrm>
            <a:off x="2063692" y="1853967"/>
            <a:ext cx="2164359" cy="257563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4715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A455C-2802-46F7-9CE6-DE970BD0A6C9}"/>
              </a:ext>
            </a:extLst>
          </p:cNvPr>
          <p:cNvSpPr>
            <a:spLocks noGrp="1"/>
          </p:cNvSpPr>
          <p:nvPr>
            <p:ph type="title"/>
          </p:nvPr>
        </p:nvSpPr>
        <p:spPr/>
        <p:txBody>
          <a:bodyPr>
            <a:normAutofit fontScale="90000"/>
          </a:bodyPr>
          <a:lstStyle/>
          <a:p>
            <a:r>
              <a:rPr lang="en-US" dirty="0"/>
              <a:t>Coherent Radio Emission</a:t>
            </a:r>
            <a:endParaRPr lang="LID4096" dirty="0"/>
          </a:p>
        </p:txBody>
      </p:sp>
      <p:sp>
        <p:nvSpPr>
          <p:cNvPr id="6" name="TextBox 5">
            <a:extLst>
              <a:ext uri="{FF2B5EF4-FFF2-40B4-BE49-F238E27FC236}">
                <a16:creationId xmlns:a16="http://schemas.microsoft.com/office/drawing/2014/main" id="{13D20FD3-B31F-434D-8333-C4B6DF3848C8}"/>
              </a:ext>
            </a:extLst>
          </p:cNvPr>
          <p:cNvSpPr txBox="1"/>
          <p:nvPr/>
        </p:nvSpPr>
        <p:spPr>
          <a:xfrm>
            <a:off x="257518" y="1323430"/>
            <a:ext cx="8628963" cy="1569660"/>
          </a:xfrm>
          <a:prstGeom prst="rect">
            <a:avLst/>
          </a:prstGeom>
          <a:noFill/>
        </p:spPr>
        <p:txBody>
          <a:bodyPr wrap="square">
            <a:spAutoFit/>
          </a:bodyPr>
          <a:lstStyle/>
          <a:p>
            <a:pPr marL="0" marR="0" lvl="0" indent="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Coherent radio emission predictions: </a:t>
            </a:r>
          </a:p>
          <a:p>
            <a:pPr marL="742950" marR="0" lvl="1"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Prompt (FRB-like) </a:t>
            </a:r>
          </a:p>
          <a:p>
            <a:pPr marL="742950" marR="0" lvl="1"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Persistent (dipole radiation)</a:t>
            </a:r>
          </a:p>
          <a:p>
            <a:pPr marL="0" marR="0" lvl="0" indent="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Merger products (magnetar?) - </a:t>
            </a:r>
            <a:r>
              <a:rPr kumimoji="0" lang="en-US" sz="2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EoS</a:t>
            </a: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of nuclear matter</a:t>
            </a:r>
          </a:p>
        </p:txBody>
      </p:sp>
      <p:pic>
        <p:nvPicPr>
          <p:cNvPr id="4098" name="Picture 2">
            <a:extLst>
              <a:ext uri="{FF2B5EF4-FFF2-40B4-BE49-F238E27FC236}">
                <a16:creationId xmlns:a16="http://schemas.microsoft.com/office/drawing/2014/main" id="{973C1152-19CF-4513-8C71-753ED25818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6132" y="3039167"/>
            <a:ext cx="5830349" cy="331499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D67D6A3-96FF-4D69-AC91-796602D3ED91}"/>
              </a:ext>
            </a:extLst>
          </p:cNvPr>
          <p:cNvSpPr txBox="1"/>
          <p:nvPr/>
        </p:nvSpPr>
        <p:spPr>
          <a:xfrm>
            <a:off x="1" y="4096501"/>
            <a:ext cx="3056132" cy="2031325"/>
          </a:xfrm>
          <a:prstGeom prst="rect">
            <a:avLst/>
          </a:prstGeom>
          <a:noFill/>
        </p:spPr>
        <p:txBody>
          <a:bodyPr wrap="square">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 B field interactions</a:t>
            </a:r>
          </a:p>
          <a:p>
            <a:pPr marL="0" marR="0" lvl="0" indent="0" algn="l" defTabSz="457200"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 GRB jet-ISM interactions</a:t>
            </a:r>
          </a:p>
          <a:p>
            <a:pPr marL="0" marR="0" lvl="0" indent="0" algn="l" defTabSz="457200"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 Remnant dipole radiation</a:t>
            </a:r>
          </a:p>
          <a:p>
            <a:pPr marL="0" marR="0" lvl="0" indent="0" algn="l" defTabSz="457200"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 Collapse to BH</a:t>
            </a:r>
          </a:p>
        </p:txBody>
      </p:sp>
      <p:sp>
        <p:nvSpPr>
          <p:cNvPr id="10" name="TextBox 9">
            <a:extLst>
              <a:ext uri="{FF2B5EF4-FFF2-40B4-BE49-F238E27FC236}">
                <a16:creationId xmlns:a16="http://schemas.microsoft.com/office/drawing/2014/main" id="{520A5096-ED9B-42B5-9FA5-A77333EA0DB9}"/>
              </a:ext>
            </a:extLst>
          </p:cNvPr>
          <p:cNvSpPr txBox="1"/>
          <p:nvPr/>
        </p:nvSpPr>
        <p:spPr>
          <a:xfrm>
            <a:off x="4990318" y="6349477"/>
            <a:ext cx="196197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white"/>
                </a:solidFill>
                <a:effectLst/>
                <a:uLnTx/>
                <a:uFillTx/>
                <a:latin typeface="Calibri"/>
                <a:ea typeface="+mn-ea"/>
                <a:cs typeface="+mn-cs"/>
              </a:rPr>
              <a:t>Rowlinson &amp; Anderson 2019</a:t>
            </a:r>
            <a:endParaRPr kumimoji="0" lang="LID4096"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Cloud 7">
            <a:extLst>
              <a:ext uri="{FF2B5EF4-FFF2-40B4-BE49-F238E27FC236}">
                <a16:creationId xmlns:a16="http://schemas.microsoft.com/office/drawing/2014/main" id="{A50EB14C-38C5-4D7A-A68D-6EB1A7ACF83D}"/>
              </a:ext>
            </a:extLst>
          </p:cNvPr>
          <p:cNvSpPr/>
          <p:nvPr/>
        </p:nvSpPr>
        <p:spPr>
          <a:xfrm>
            <a:off x="4194494" y="3255977"/>
            <a:ext cx="637565" cy="346046"/>
          </a:xfrm>
          <a:prstGeom prst="cloud">
            <a:avLst/>
          </a:prstGeom>
          <a:solidFill>
            <a:srgbClr val="00B0F0"/>
          </a:solidFill>
          <a:ln>
            <a:noFill/>
          </a:ln>
          <a:effectLst>
            <a:outerShdw blurRad="40000" dist="23000" dir="5400000" rotWithShape="0">
              <a:srgbClr val="000000">
                <a:alpha val="35000"/>
              </a:srgb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LID4096" sz="1800" b="0" i="0" u="none" strike="noStrike" kern="1200" cap="none" spc="0" normalizeH="0" baseline="0" noProof="0">
              <a:ln>
                <a:noFill/>
              </a:ln>
              <a:noFill/>
              <a:effectLst/>
              <a:uLnTx/>
              <a:uFillTx/>
              <a:latin typeface="Calibri"/>
              <a:ea typeface="+mn-ea"/>
              <a:cs typeface="+mn-cs"/>
            </a:endParaRPr>
          </a:p>
        </p:txBody>
      </p:sp>
      <p:sp>
        <p:nvSpPr>
          <p:cNvPr id="11" name="Explosion: 8 Points 10">
            <a:extLst>
              <a:ext uri="{FF2B5EF4-FFF2-40B4-BE49-F238E27FC236}">
                <a16:creationId xmlns:a16="http://schemas.microsoft.com/office/drawing/2014/main" id="{98B971E8-CBC9-4DFD-9FCB-3028B6DAC4B2}"/>
              </a:ext>
            </a:extLst>
          </p:cNvPr>
          <p:cNvSpPr/>
          <p:nvPr/>
        </p:nvSpPr>
        <p:spPr>
          <a:xfrm>
            <a:off x="4427289" y="3429000"/>
            <a:ext cx="289421" cy="221378"/>
          </a:xfrm>
          <a:prstGeom prst="irregularSeal1">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LID4096"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63851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65FB2-9FA7-6EFF-EAC8-E873F85D5B46}"/>
              </a:ext>
            </a:extLst>
          </p:cNvPr>
          <p:cNvSpPr>
            <a:spLocks noGrp="1"/>
          </p:cNvSpPr>
          <p:nvPr>
            <p:ph type="title"/>
          </p:nvPr>
        </p:nvSpPr>
        <p:spPr/>
        <p:txBody>
          <a:bodyPr>
            <a:noAutofit/>
          </a:bodyPr>
          <a:lstStyle/>
          <a:p>
            <a:r>
              <a:rPr lang="en-US" sz="3800" dirty="0"/>
              <a:t>Detectability of the model emission</a:t>
            </a:r>
            <a:endParaRPr lang="LID4096" sz="3800" dirty="0"/>
          </a:p>
        </p:txBody>
      </p:sp>
      <p:pic>
        <p:nvPicPr>
          <p:cNvPr id="6" name="Picture 5" descr="A picture containing text, screenshot, line, diagram&#10;&#10;Description automatically generated">
            <a:extLst>
              <a:ext uri="{FF2B5EF4-FFF2-40B4-BE49-F238E27FC236}">
                <a16:creationId xmlns:a16="http://schemas.microsoft.com/office/drawing/2014/main" id="{B2C25C3E-3376-31A9-063B-2BE3CE9DCB24}"/>
              </a:ext>
            </a:extLst>
          </p:cNvPr>
          <p:cNvPicPr>
            <a:picLocks noChangeAspect="1"/>
          </p:cNvPicPr>
          <p:nvPr/>
        </p:nvPicPr>
        <p:blipFill>
          <a:blip r:embed="rId2"/>
          <a:stretch>
            <a:fillRect/>
          </a:stretch>
        </p:blipFill>
        <p:spPr>
          <a:xfrm>
            <a:off x="0" y="1381169"/>
            <a:ext cx="4326937" cy="3636627"/>
          </a:xfrm>
          <a:prstGeom prst="rect">
            <a:avLst/>
          </a:prstGeom>
        </p:spPr>
      </p:pic>
      <p:pic>
        <p:nvPicPr>
          <p:cNvPr id="8" name="Picture 7" descr="A picture containing text, screenshot, line, plot&#10;&#10;Description automatically generated">
            <a:extLst>
              <a:ext uri="{FF2B5EF4-FFF2-40B4-BE49-F238E27FC236}">
                <a16:creationId xmlns:a16="http://schemas.microsoft.com/office/drawing/2014/main" id="{F00D0264-8BA3-D09C-93FD-570267E0EEF1}"/>
              </a:ext>
            </a:extLst>
          </p:cNvPr>
          <p:cNvPicPr>
            <a:picLocks noChangeAspect="1"/>
          </p:cNvPicPr>
          <p:nvPr/>
        </p:nvPicPr>
        <p:blipFill>
          <a:blip r:embed="rId3"/>
          <a:stretch>
            <a:fillRect/>
          </a:stretch>
        </p:blipFill>
        <p:spPr>
          <a:xfrm>
            <a:off x="4811947" y="1381168"/>
            <a:ext cx="4332052" cy="3636627"/>
          </a:xfrm>
          <a:prstGeom prst="rect">
            <a:avLst/>
          </a:prstGeom>
        </p:spPr>
      </p:pic>
      <p:sp>
        <p:nvSpPr>
          <p:cNvPr id="9" name="TextBox 8">
            <a:extLst>
              <a:ext uri="{FF2B5EF4-FFF2-40B4-BE49-F238E27FC236}">
                <a16:creationId xmlns:a16="http://schemas.microsoft.com/office/drawing/2014/main" id="{48FA51E8-9206-472D-1244-C2B430A32BF5}"/>
              </a:ext>
            </a:extLst>
          </p:cNvPr>
          <p:cNvSpPr txBox="1"/>
          <p:nvPr/>
        </p:nvSpPr>
        <p:spPr>
          <a:xfrm>
            <a:off x="1249680" y="1011837"/>
            <a:ext cx="1551963" cy="369332"/>
          </a:xfrm>
          <a:prstGeom prst="rect">
            <a:avLst/>
          </a:prstGeom>
          <a:noFill/>
        </p:spPr>
        <p:txBody>
          <a:bodyPr wrap="square" rtlCol="0">
            <a:spAutoFit/>
          </a:bodyPr>
          <a:lstStyle/>
          <a:p>
            <a:r>
              <a:rPr lang="en-US" dirty="0">
                <a:solidFill>
                  <a:schemeClr val="bg1"/>
                </a:solidFill>
              </a:rPr>
              <a:t>NS interaction</a:t>
            </a:r>
            <a:endParaRPr lang="LID4096" dirty="0">
              <a:solidFill>
                <a:schemeClr val="bg1"/>
              </a:solidFill>
            </a:endParaRPr>
          </a:p>
        </p:txBody>
      </p:sp>
      <p:sp>
        <p:nvSpPr>
          <p:cNvPr id="10" name="TextBox 9">
            <a:extLst>
              <a:ext uri="{FF2B5EF4-FFF2-40B4-BE49-F238E27FC236}">
                <a16:creationId xmlns:a16="http://schemas.microsoft.com/office/drawing/2014/main" id="{3741E6D9-7D77-DFCF-104B-71C672B83710}"/>
              </a:ext>
            </a:extLst>
          </p:cNvPr>
          <p:cNvSpPr txBox="1"/>
          <p:nvPr/>
        </p:nvSpPr>
        <p:spPr>
          <a:xfrm>
            <a:off x="5934808" y="1011837"/>
            <a:ext cx="2086331" cy="369332"/>
          </a:xfrm>
          <a:prstGeom prst="rect">
            <a:avLst/>
          </a:prstGeom>
          <a:noFill/>
        </p:spPr>
        <p:txBody>
          <a:bodyPr wrap="square" rtlCol="0">
            <a:spAutoFit/>
          </a:bodyPr>
          <a:lstStyle/>
          <a:p>
            <a:r>
              <a:rPr lang="en-US" dirty="0">
                <a:solidFill>
                  <a:schemeClr val="bg1"/>
                </a:solidFill>
              </a:rPr>
              <a:t>Jet – ISM interaction</a:t>
            </a:r>
            <a:endParaRPr lang="LID4096" dirty="0">
              <a:solidFill>
                <a:schemeClr val="bg1"/>
              </a:solidFill>
            </a:endParaRPr>
          </a:p>
        </p:txBody>
      </p:sp>
      <p:sp>
        <p:nvSpPr>
          <p:cNvPr id="3" name="TextBox 2">
            <a:extLst>
              <a:ext uri="{FF2B5EF4-FFF2-40B4-BE49-F238E27FC236}">
                <a16:creationId xmlns:a16="http://schemas.microsoft.com/office/drawing/2014/main" id="{21BDCC44-CD5E-062D-ABC8-4B9182BD78C5}"/>
              </a:ext>
            </a:extLst>
          </p:cNvPr>
          <p:cNvSpPr txBox="1"/>
          <p:nvPr/>
        </p:nvSpPr>
        <p:spPr>
          <a:xfrm>
            <a:off x="0" y="5061333"/>
            <a:ext cx="4326936" cy="1569660"/>
          </a:xfrm>
          <a:prstGeom prst="rect">
            <a:avLst/>
          </a:prstGeom>
          <a:noFill/>
        </p:spPr>
        <p:txBody>
          <a:bodyPr wrap="square" rtlCol="0">
            <a:spAutoFit/>
          </a:bodyPr>
          <a:lstStyle/>
          <a:p>
            <a:pPr algn="l"/>
            <a:r>
              <a:rPr lang="en-US" sz="1200" b="0" i="0" u="none" strike="noStrike" baseline="0" dirty="0">
                <a:solidFill>
                  <a:schemeClr val="bg1"/>
                </a:solidFill>
                <a:latin typeface="LMRoman8-Regular"/>
              </a:rPr>
              <a:t>The total fluence of the radio emission predicted to be produced during the last 3ms of the BNS </a:t>
            </a:r>
            <a:r>
              <a:rPr lang="en-US" sz="1200" dirty="0" err="1">
                <a:solidFill>
                  <a:schemeClr val="bg1"/>
                </a:solidFill>
                <a:latin typeface="LMRoman8-Regular"/>
              </a:rPr>
              <a:t>inspiral</a:t>
            </a:r>
            <a:r>
              <a:rPr lang="en-US" sz="1200" dirty="0">
                <a:solidFill>
                  <a:schemeClr val="bg1"/>
                </a:solidFill>
                <a:latin typeface="LMRoman8-Regular"/>
              </a:rPr>
              <a:t> at 120MHz. The solid lines represent the observable emission with the color corresponding to different viewing angles with respect to the binary merger axis based on the color bar. The three horizontal dashed lines in black, red, and cyan represent the expected sensitivity on ∼</a:t>
            </a:r>
            <a:r>
              <a:rPr lang="en-US" sz="1200" dirty="0" err="1">
                <a:solidFill>
                  <a:schemeClr val="bg1"/>
                </a:solidFill>
                <a:latin typeface="LMRoman8-Regular"/>
              </a:rPr>
              <a:t>ms</a:t>
            </a:r>
            <a:r>
              <a:rPr lang="en-US" sz="1200" dirty="0">
                <a:solidFill>
                  <a:schemeClr val="bg1"/>
                </a:solidFill>
                <a:latin typeface="LMRoman8-Regular"/>
              </a:rPr>
              <a:t> timescales of the MWA full array, four sub-arrays, and a single dipole per tile, respectively</a:t>
            </a:r>
            <a:endParaRPr lang="LID4096" sz="1200" dirty="0">
              <a:solidFill>
                <a:schemeClr val="bg1"/>
              </a:solidFill>
              <a:latin typeface="LMRoman8-Regular"/>
            </a:endParaRPr>
          </a:p>
        </p:txBody>
      </p:sp>
      <p:sp>
        <p:nvSpPr>
          <p:cNvPr id="5" name="TextBox 4">
            <a:extLst>
              <a:ext uri="{FF2B5EF4-FFF2-40B4-BE49-F238E27FC236}">
                <a16:creationId xmlns:a16="http://schemas.microsoft.com/office/drawing/2014/main" id="{64E47A70-5951-FC1A-7E54-06F3C10D8AC7}"/>
              </a:ext>
            </a:extLst>
          </p:cNvPr>
          <p:cNvSpPr txBox="1"/>
          <p:nvPr/>
        </p:nvSpPr>
        <p:spPr>
          <a:xfrm>
            <a:off x="4817064" y="5061333"/>
            <a:ext cx="4326936" cy="1015663"/>
          </a:xfrm>
          <a:prstGeom prst="rect">
            <a:avLst/>
          </a:prstGeom>
          <a:noFill/>
        </p:spPr>
        <p:txBody>
          <a:bodyPr wrap="square" rtlCol="0">
            <a:spAutoFit/>
          </a:bodyPr>
          <a:lstStyle/>
          <a:p>
            <a:pPr algn="l"/>
            <a:r>
              <a:rPr lang="en-US" sz="1200" b="0" i="0" u="none" strike="noStrike" baseline="0" dirty="0">
                <a:solidFill>
                  <a:schemeClr val="bg1"/>
                </a:solidFill>
                <a:latin typeface="LMRoman8-Regular"/>
              </a:rPr>
              <a:t>The fluence of the prompt radio signal predicted to be produced by the relativistic jet and ISM interaction at 120MHz. </a:t>
            </a:r>
            <a:r>
              <a:rPr lang="en-US" sz="1200" dirty="0">
                <a:solidFill>
                  <a:schemeClr val="bg1"/>
                </a:solidFill>
                <a:latin typeface="LMRoman8-Regular"/>
              </a:rPr>
              <a:t>The regions in different colors show the radio fluence predictions corresponding to different viewing angles from 0deg (on-axis) to 40deg (off-axis)</a:t>
            </a:r>
            <a:endParaRPr lang="LID4096" sz="1200" dirty="0">
              <a:solidFill>
                <a:schemeClr val="bg1"/>
              </a:solidFill>
              <a:latin typeface="LMRoman8-Regular"/>
            </a:endParaRPr>
          </a:p>
        </p:txBody>
      </p:sp>
    </p:spTree>
    <p:extLst>
      <p:ext uri="{BB962C8B-B14F-4D97-AF65-F5344CB8AC3E}">
        <p14:creationId xmlns:p14="http://schemas.microsoft.com/office/powerpoint/2010/main" val="209589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65FB2-9FA7-6EFF-EAC8-E873F85D5B46}"/>
              </a:ext>
            </a:extLst>
          </p:cNvPr>
          <p:cNvSpPr>
            <a:spLocks noGrp="1"/>
          </p:cNvSpPr>
          <p:nvPr>
            <p:ph type="title"/>
          </p:nvPr>
        </p:nvSpPr>
        <p:spPr/>
        <p:txBody>
          <a:bodyPr>
            <a:noAutofit/>
          </a:bodyPr>
          <a:lstStyle/>
          <a:p>
            <a:r>
              <a:rPr lang="en-US" sz="3800" dirty="0"/>
              <a:t>Detectability of the model emission</a:t>
            </a:r>
            <a:endParaRPr lang="LID4096" sz="3800" dirty="0"/>
          </a:p>
        </p:txBody>
      </p:sp>
      <p:sp>
        <p:nvSpPr>
          <p:cNvPr id="9" name="TextBox 8">
            <a:extLst>
              <a:ext uri="{FF2B5EF4-FFF2-40B4-BE49-F238E27FC236}">
                <a16:creationId xmlns:a16="http://schemas.microsoft.com/office/drawing/2014/main" id="{48FA51E8-9206-472D-1244-C2B430A32BF5}"/>
              </a:ext>
            </a:extLst>
          </p:cNvPr>
          <p:cNvSpPr txBox="1"/>
          <p:nvPr/>
        </p:nvSpPr>
        <p:spPr>
          <a:xfrm>
            <a:off x="1285801" y="1011836"/>
            <a:ext cx="1649329" cy="369332"/>
          </a:xfrm>
          <a:prstGeom prst="rect">
            <a:avLst/>
          </a:prstGeom>
          <a:noFill/>
        </p:spPr>
        <p:txBody>
          <a:bodyPr wrap="square" rtlCol="0">
            <a:spAutoFit/>
          </a:bodyPr>
          <a:lstStyle/>
          <a:p>
            <a:r>
              <a:rPr lang="en-US" dirty="0">
                <a:solidFill>
                  <a:schemeClr val="bg1"/>
                </a:solidFill>
              </a:rPr>
              <a:t>Pulsar emission</a:t>
            </a:r>
            <a:endParaRPr lang="LID4096" dirty="0">
              <a:solidFill>
                <a:schemeClr val="bg1"/>
              </a:solidFill>
            </a:endParaRPr>
          </a:p>
        </p:txBody>
      </p:sp>
      <p:sp>
        <p:nvSpPr>
          <p:cNvPr id="10" name="TextBox 9">
            <a:extLst>
              <a:ext uri="{FF2B5EF4-FFF2-40B4-BE49-F238E27FC236}">
                <a16:creationId xmlns:a16="http://schemas.microsoft.com/office/drawing/2014/main" id="{3741E6D9-7D77-DFCF-104B-71C672B83710}"/>
              </a:ext>
            </a:extLst>
          </p:cNvPr>
          <p:cNvSpPr txBox="1"/>
          <p:nvPr/>
        </p:nvSpPr>
        <p:spPr>
          <a:xfrm>
            <a:off x="6052334" y="1011836"/>
            <a:ext cx="1962396" cy="369332"/>
          </a:xfrm>
          <a:prstGeom prst="rect">
            <a:avLst/>
          </a:prstGeom>
          <a:noFill/>
        </p:spPr>
        <p:txBody>
          <a:bodyPr wrap="square" rtlCol="0">
            <a:spAutoFit/>
          </a:bodyPr>
          <a:lstStyle/>
          <a:p>
            <a:r>
              <a:rPr lang="en-US" dirty="0">
                <a:solidFill>
                  <a:schemeClr val="bg1"/>
                </a:solidFill>
              </a:rPr>
              <a:t>Magnetar collapse</a:t>
            </a:r>
            <a:endParaRPr lang="LID4096" dirty="0">
              <a:solidFill>
                <a:schemeClr val="bg1"/>
              </a:solidFill>
            </a:endParaRPr>
          </a:p>
        </p:txBody>
      </p:sp>
      <p:pic>
        <p:nvPicPr>
          <p:cNvPr id="4" name="Picture 3" descr="A picture containing text, screenshot, line, plot&#10;&#10;Description automatically generated">
            <a:extLst>
              <a:ext uri="{FF2B5EF4-FFF2-40B4-BE49-F238E27FC236}">
                <a16:creationId xmlns:a16="http://schemas.microsoft.com/office/drawing/2014/main" id="{3703222E-4A0F-B705-62BE-EFA4008DC23E}"/>
              </a:ext>
            </a:extLst>
          </p:cNvPr>
          <p:cNvPicPr>
            <a:picLocks noChangeAspect="1"/>
          </p:cNvPicPr>
          <p:nvPr/>
        </p:nvPicPr>
        <p:blipFill>
          <a:blip r:embed="rId2"/>
          <a:stretch>
            <a:fillRect/>
          </a:stretch>
        </p:blipFill>
        <p:spPr>
          <a:xfrm>
            <a:off x="-2" y="1381168"/>
            <a:ext cx="4220933" cy="3636628"/>
          </a:xfrm>
          <a:prstGeom prst="rect">
            <a:avLst/>
          </a:prstGeom>
        </p:spPr>
      </p:pic>
      <p:pic>
        <p:nvPicPr>
          <p:cNvPr id="7" name="Picture 6" descr="A picture containing text, screenshot, line, diagram&#10;&#10;Description automatically generated">
            <a:extLst>
              <a:ext uri="{FF2B5EF4-FFF2-40B4-BE49-F238E27FC236}">
                <a16:creationId xmlns:a16="http://schemas.microsoft.com/office/drawing/2014/main" id="{987EE8CF-DBD2-D9BC-AAF8-00C09BFA78DA}"/>
              </a:ext>
            </a:extLst>
          </p:cNvPr>
          <p:cNvPicPr>
            <a:picLocks noChangeAspect="1"/>
          </p:cNvPicPr>
          <p:nvPr/>
        </p:nvPicPr>
        <p:blipFill>
          <a:blip r:embed="rId3"/>
          <a:stretch>
            <a:fillRect/>
          </a:stretch>
        </p:blipFill>
        <p:spPr>
          <a:xfrm>
            <a:off x="4923066" y="1381168"/>
            <a:ext cx="4220933" cy="3635101"/>
          </a:xfrm>
          <a:prstGeom prst="rect">
            <a:avLst/>
          </a:prstGeom>
        </p:spPr>
      </p:pic>
      <p:sp>
        <p:nvSpPr>
          <p:cNvPr id="3" name="TextBox 2">
            <a:extLst>
              <a:ext uri="{FF2B5EF4-FFF2-40B4-BE49-F238E27FC236}">
                <a16:creationId xmlns:a16="http://schemas.microsoft.com/office/drawing/2014/main" id="{C332E21B-4958-F6B7-585E-D4F61A40ECB9}"/>
              </a:ext>
            </a:extLst>
          </p:cNvPr>
          <p:cNvSpPr txBox="1"/>
          <p:nvPr/>
        </p:nvSpPr>
        <p:spPr>
          <a:xfrm>
            <a:off x="0" y="5016269"/>
            <a:ext cx="4326936" cy="830997"/>
          </a:xfrm>
          <a:prstGeom prst="rect">
            <a:avLst/>
          </a:prstGeom>
          <a:noFill/>
        </p:spPr>
        <p:txBody>
          <a:bodyPr wrap="square" rtlCol="0">
            <a:spAutoFit/>
          </a:bodyPr>
          <a:lstStyle/>
          <a:p>
            <a:pPr algn="l"/>
            <a:r>
              <a:rPr lang="en-US" sz="1200" b="0" i="0" u="none" strike="noStrike" baseline="0" dirty="0">
                <a:solidFill>
                  <a:schemeClr val="bg1"/>
                </a:solidFill>
                <a:latin typeface="LMRoman8-Regular"/>
              </a:rPr>
              <a:t>The predicted flux density for the persistent radio emission from the dipole radiation of a magnetar remnant </a:t>
            </a:r>
            <a:r>
              <a:rPr lang="en-US" sz="1200" dirty="0">
                <a:solidFill>
                  <a:schemeClr val="bg1"/>
                </a:solidFill>
                <a:latin typeface="LMRoman8-Regular"/>
              </a:rPr>
              <a:t>at 120MHz. The solid lines in different colors represent the observable emission from a typical magnetar remnant for different beaming fractions.</a:t>
            </a:r>
            <a:endParaRPr lang="LID4096" sz="1200" dirty="0">
              <a:solidFill>
                <a:schemeClr val="bg1"/>
              </a:solidFill>
              <a:latin typeface="LMRoman8-Regular"/>
            </a:endParaRPr>
          </a:p>
        </p:txBody>
      </p:sp>
      <p:sp>
        <p:nvSpPr>
          <p:cNvPr id="5" name="TextBox 4">
            <a:extLst>
              <a:ext uri="{FF2B5EF4-FFF2-40B4-BE49-F238E27FC236}">
                <a16:creationId xmlns:a16="http://schemas.microsoft.com/office/drawing/2014/main" id="{99B70DD2-049B-640E-161B-8E356E7287EE}"/>
              </a:ext>
            </a:extLst>
          </p:cNvPr>
          <p:cNvSpPr txBox="1"/>
          <p:nvPr/>
        </p:nvSpPr>
        <p:spPr>
          <a:xfrm>
            <a:off x="4817061" y="5016269"/>
            <a:ext cx="4326936" cy="1015663"/>
          </a:xfrm>
          <a:prstGeom prst="rect">
            <a:avLst/>
          </a:prstGeom>
          <a:noFill/>
        </p:spPr>
        <p:txBody>
          <a:bodyPr wrap="square" rtlCol="0">
            <a:spAutoFit/>
          </a:bodyPr>
          <a:lstStyle/>
          <a:p>
            <a:pPr algn="l"/>
            <a:r>
              <a:rPr lang="en-US" sz="1200" b="0" i="0" u="none" strike="noStrike" baseline="0" dirty="0">
                <a:solidFill>
                  <a:schemeClr val="bg1"/>
                </a:solidFill>
                <a:latin typeface="LMRoman8-Regular"/>
              </a:rPr>
              <a:t>The predicted fluence for the radio burst produced during the collapse of the magnetar </a:t>
            </a:r>
            <a:r>
              <a:rPr lang="en-US" sz="1200" dirty="0">
                <a:solidFill>
                  <a:schemeClr val="bg1"/>
                </a:solidFill>
                <a:latin typeface="LMRoman8-Regular"/>
              </a:rPr>
              <a:t>remnant at 120MHz. The solid lines in different colors represent the observable emission resulting from the collapse of a typical magnetar remnant for different beaming</a:t>
            </a:r>
          </a:p>
          <a:p>
            <a:pPr algn="l"/>
            <a:r>
              <a:rPr lang="en-US" sz="1200" dirty="0">
                <a:solidFill>
                  <a:schemeClr val="bg1"/>
                </a:solidFill>
                <a:latin typeface="LMRoman8-Regular"/>
              </a:rPr>
              <a:t>fractions.</a:t>
            </a:r>
            <a:endParaRPr lang="LID4096" sz="1200" dirty="0">
              <a:solidFill>
                <a:schemeClr val="bg1"/>
              </a:solidFill>
              <a:latin typeface="LMRoman8-Regular"/>
            </a:endParaRPr>
          </a:p>
        </p:txBody>
      </p:sp>
    </p:spTree>
    <p:extLst>
      <p:ext uri="{BB962C8B-B14F-4D97-AF65-F5344CB8AC3E}">
        <p14:creationId xmlns:p14="http://schemas.microsoft.com/office/powerpoint/2010/main" val="3675576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980E-6E06-3BE3-FFD1-E54E5FB24556}"/>
              </a:ext>
            </a:extLst>
          </p:cNvPr>
          <p:cNvSpPr>
            <a:spLocks noGrp="1"/>
          </p:cNvSpPr>
          <p:nvPr>
            <p:ph type="title"/>
          </p:nvPr>
        </p:nvSpPr>
        <p:spPr/>
        <p:txBody>
          <a:bodyPr>
            <a:noAutofit/>
          </a:bodyPr>
          <a:lstStyle/>
          <a:p>
            <a:r>
              <a:rPr lang="en-US" sz="3200" dirty="0"/>
              <a:t>Radio detectable fraction of GW events</a:t>
            </a:r>
            <a:endParaRPr lang="LID4096" sz="3200" dirty="0"/>
          </a:p>
        </p:txBody>
      </p:sp>
      <p:pic>
        <p:nvPicPr>
          <p:cNvPr id="5" name="Picture 4" descr="Chart, pie chart&#10;&#10;Description automatically generated with medium confidence">
            <a:extLst>
              <a:ext uri="{FF2B5EF4-FFF2-40B4-BE49-F238E27FC236}">
                <a16:creationId xmlns:a16="http://schemas.microsoft.com/office/drawing/2014/main" id="{E726F6CE-DB31-8510-9371-836028EBA309}"/>
              </a:ext>
            </a:extLst>
          </p:cNvPr>
          <p:cNvPicPr>
            <a:picLocks noChangeAspect="1"/>
          </p:cNvPicPr>
          <p:nvPr/>
        </p:nvPicPr>
        <p:blipFill>
          <a:blip r:embed="rId2"/>
          <a:stretch>
            <a:fillRect/>
          </a:stretch>
        </p:blipFill>
        <p:spPr>
          <a:xfrm>
            <a:off x="1459058" y="1005416"/>
            <a:ext cx="6225883" cy="3163913"/>
          </a:xfrm>
          <a:prstGeom prst="rect">
            <a:avLst/>
          </a:prstGeom>
        </p:spPr>
      </p:pic>
      <p:sp>
        <p:nvSpPr>
          <p:cNvPr id="6" name="TextBox 5">
            <a:extLst>
              <a:ext uri="{FF2B5EF4-FFF2-40B4-BE49-F238E27FC236}">
                <a16:creationId xmlns:a16="http://schemas.microsoft.com/office/drawing/2014/main" id="{8028D164-A113-0B51-1714-72D18B364721}"/>
              </a:ext>
            </a:extLst>
          </p:cNvPr>
          <p:cNvSpPr txBox="1"/>
          <p:nvPr/>
        </p:nvSpPr>
        <p:spPr>
          <a:xfrm>
            <a:off x="2848284" y="3028890"/>
            <a:ext cx="3988967" cy="400110"/>
          </a:xfrm>
          <a:prstGeom prst="rect">
            <a:avLst/>
          </a:prstGeom>
          <a:noFill/>
        </p:spPr>
        <p:txBody>
          <a:bodyPr wrap="square" rtlCol="0">
            <a:spAutoFit/>
          </a:bodyPr>
          <a:lstStyle/>
          <a:p>
            <a:r>
              <a:rPr lang="en-US" sz="2000" b="1" dirty="0"/>
              <a:t>Population synthesis of GW sources</a:t>
            </a:r>
            <a:endParaRPr lang="LID4096" sz="2000" b="1" dirty="0"/>
          </a:p>
        </p:txBody>
      </p:sp>
      <p:sp>
        <p:nvSpPr>
          <p:cNvPr id="7" name="TextBox 6">
            <a:extLst>
              <a:ext uri="{FF2B5EF4-FFF2-40B4-BE49-F238E27FC236}">
                <a16:creationId xmlns:a16="http://schemas.microsoft.com/office/drawing/2014/main" id="{16F04884-3B07-613A-1337-42143433BA1E}"/>
              </a:ext>
            </a:extLst>
          </p:cNvPr>
          <p:cNvSpPr txBox="1"/>
          <p:nvPr/>
        </p:nvSpPr>
        <p:spPr>
          <a:xfrm>
            <a:off x="4301229" y="2055296"/>
            <a:ext cx="541539" cy="369332"/>
          </a:xfrm>
          <a:prstGeom prst="rect">
            <a:avLst/>
          </a:prstGeom>
          <a:noFill/>
        </p:spPr>
        <p:txBody>
          <a:bodyPr wrap="square" rtlCol="0">
            <a:spAutoFit/>
          </a:bodyPr>
          <a:lstStyle/>
          <a:p>
            <a:r>
              <a:rPr lang="en-US" dirty="0"/>
              <a:t>RA</a:t>
            </a:r>
            <a:endParaRPr lang="LID4096" dirty="0"/>
          </a:p>
        </p:txBody>
      </p:sp>
      <p:sp>
        <p:nvSpPr>
          <p:cNvPr id="8" name="TextBox 7">
            <a:extLst>
              <a:ext uri="{FF2B5EF4-FFF2-40B4-BE49-F238E27FC236}">
                <a16:creationId xmlns:a16="http://schemas.microsoft.com/office/drawing/2014/main" id="{22B5A058-E82B-F60B-25D6-8C440B0214DE}"/>
              </a:ext>
            </a:extLst>
          </p:cNvPr>
          <p:cNvSpPr txBox="1"/>
          <p:nvPr/>
        </p:nvSpPr>
        <p:spPr>
          <a:xfrm>
            <a:off x="1459058" y="1454660"/>
            <a:ext cx="589709" cy="369332"/>
          </a:xfrm>
          <a:prstGeom prst="rect">
            <a:avLst/>
          </a:prstGeom>
          <a:noFill/>
        </p:spPr>
        <p:txBody>
          <a:bodyPr wrap="square" rtlCol="0">
            <a:spAutoFit/>
          </a:bodyPr>
          <a:lstStyle/>
          <a:p>
            <a:r>
              <a:rPr lang="en-US" dirty="0"/>
              <a:t>Dec</a:t>
            </a:r>
            <a:endParaRPr lang="LID4096" dirty="0"/>
          </a:p>
        </p:txBody>
      </p:sp>
      <p:sp>
        <p:nvSpPr>
          <p:cNvPr id="9" name="Text Placeholder 3">
            <a:extLst>
              <a:ext uri="{FF2B5EF4-FFF2-40B4-BE49-F238E27FC236}">
                <a16:creationId xmlns:a16="http://schemas.microsoft.com/office/drawing/2014/main" id="{F9B4152D-589E-1072-498A-DAA354F77543}"/>
              </a:ext>
            </a:extLst>
          </p:cNvPr>
          <p:cNvSpPr>
            <a:spLocks noGrp="1"/>
          </p:cNvSpPr>
          <p:nvPr>
            <p:ph type="body" sz="quarter" idx="14"/>
          </p:nvPr>
        </p:nvSpPr>
        <p:spPr>
          <a:xfrm>
            <a:off x="0" y="4436268"/>
            <a:ext cx="9144000" cy="2141056"/>
          </a:xfrm>
        </p:spPr>
        <p:txBody>
          <a:bodyPr>
            <a:noAutofit/>
          </a:bodyPr>
          <a:lstStyle/>
          <a:p>
            <a:r>
              <a:rPr lang="en-US" sz="2000" dirty="0">
                <a:solidFill>
                  <a:schemeClr val="bg1"/>
                </a:solidFill>
              </a:rPr>
              <a:t>Essential properties of each GW source:</a:t>
            </a:r>
          </a:p>
          <a:p>
            <a:pPr marL="285750" indent="-285750">
              <a:buFont typeface="Arial" panose="020B0604020202020204" pitchFamily="34" charset="0"/>
              <a:buChar char="•"/>
            </a:pPr>
            <a:r>
              <a:rPr lang="en-US" sz="2000" dirty="0">
                <a:solidFill>
                  <a:schemeClr val="bg1"/>
                </a:solidFill>
              </a:rPr>
              <a:t>Distance</a:t>
            </a:r>
          </a:p>
          <a:p>
            <a:pPr marL="285750" indent="-285750">
              <a:buFont typeface="Arial" panose="020B0604020202020204" pitchFamily="34" charset="0"/>
              <a:buChar char="•"/>
            </a:pPr>
            <a:r>
              <a:rPr lang="en-US" sz="2000" dirty="0">
                <a:solidFill>
                  <a:schemeClr val="bg1"/>
                </a:solidFill>
              </a:rPr>
              <a:t>Binary inclination angle</a:t>
            </a:r>
          </a:p>
          <a:p>
            <a:pPr marL="285750" indent="-285750">
              <a:buFont typeface="Arial" panose="020B0604020202020204" pitchFamily="34" charset="0"/>
              <a:buChar char="•"/>
            </a:pPr>
            <a:r>
              <a:rPr lang="en-US" sz="2000" dirty="0">
                <a:solidFill>
                  <a:schemeClr val="bg1"/>
                </a:solidFill>
              </a:rPr>
              <a:t>Intrinsic radio emission</a:t>
            </a:r>
          </a:p>
          <a:p>
            <a:r>
              <a:rPr lang="en-US" sz="2000" dirty="0">
                <a:solidFill>
                  <a:schemeClr val="bg1"/>
                </a:solidFill>
              </a:rPr>
              <a:t>Assuming the same intrinsic emission, the observable radio emission from each GW source varies with distance and binary inclination angle</a:t>
            </a:r>
            <a:endParaRPr lang="LID4096" sz="2000" dirty="0">
              <a:solidFill>
                <a:schemeClr val="bg1"/>
              </a:solidFill>
            </a:endParaRPr>
          </a:p>
        </p:txBody>
      </p:sp>
    </p:spTree>
    <p:extLst>
      <p:ext uri="{BB962C8B-B14F-4D97-AF65-F5344CB8AC3E}">
        <p14:creationId xmlns:p14="http://schemas.microsoft.com/office/powerpoint/2010/main" val="3960357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63FD1-7C2F-1775-0DA8-889F5F8D99B5}"/>
              </a:ext>
            </a:extLst>
          </p:cNvPr>
          <p:cNvSpPr>
            <a:spLocks noGrp="1"/>
          </p:cNvSpPr>
          <p:nvPr>
            <p:ph type="title"/>
          </p:nvPr>
        </p:nvSpPr>
        <p:spPr>
          <a:xfrm>
            <a:off x="1249363" y="82074"/>
            <a:ext cx="7670800" cy="650240"/>
          </a:xfrm>
        </p:spPr>
        <p:txBody>
          <a:bodyPr>
            <a:noAutofit/>
          </a:bodyPr>
          <a:lstStyle/>
          <a:p>
            <a:r>
              <a:rPr lang="en-US" sz="3200" dirty="0"/>
              <a:t>Radio detectable fraction of GW events</a:t>
            </a:r>
            <a:endParaRPr lang="LID4096" sz="3200" dirty="0"/>
          </a:p>
        </p:txBody>
      </p:sp>
      <p:pic>
        <p:nvPicPr>
          <p:cNvPr id="6" name="Picture 5" descr="A picture containing text, diagram, line, font&#10;&#10;Description automatically generated">
            <a:extLst>
              <a:ext uri="{FF2B5EF4-FFF2-40B4-BE49-F238E27FC236}">
                <a16:creationId xmlns:a16="http://schemas.microsoft.com/office/drawing/2014/main" id="{D708E301-0C3C-175C-8B8D-E8BFD686DD20}"/>
              </a:ext>
            </a:extLst>
          </p:cNvPr>
          <p:cNvPicPr>
            <a:picLocks noChangeAspect="1"/>
          </p:cNvPicPr>
          <p:nvPr/>
        </p:nvPicPr>
        <p:blipFill>
          <a:blip r:embed="rId2"/>
          <a:stretch>
            <a:fillRect/>
          </a:stretch>
        </p:blipFill>
        <p:spPr>
          <a:xfrm>
            <a:off x="1430010" y="947955"/>
            <a:ext cx="6283979" cy="3779787"/>
          </a:xfrm>
          <a:prstGeom prst="rect">
            <a:avLst/>
          </a:prstGeom>
        </p:spPr>
      </p:pic>
      <p:sp>
        <p:nvSpPr>
          <p:cNvPr id="7" name="TextBox 6">
            <a:extLst>
              <a:ext uri="{FF2B5EF4-FFF2-40B4-BE49-F238E27FC236}">
                <a16:creationId xmlns:a16="http://schemas.microsoft.com/office/drawing/2014/main" id="{BDE79C17-038D-5FCE-B766-55C73A2F672C}"/>
              </a:ext>
            </a:extLst>
          </p:cNvPr>
          <p:cNvSpPr txBox="1"/>
          <p:nvPr/>
        </p:nvSpPr>
        <p:spPr>
          <a:xfrm>
            <a:off x="111917" y="4727742"/>
            <a:ext cx="8920163" cy="1938992"/>
          </a:xfrm>
          <a:prstGeom prst="rect">
            <a:avLst/>
          </a:prstGeom>
          <a:noFill/>
        </p:spPr>
        <p:txBody>
          <a:bodyPr wrap="square" rtlCol="0">
            <a:spAutoFit/>
          </a:bodyPr>
          <a:lstStyle/>
          <a:p>
            <a:r>
              <a:rPr lang="en-US" sz="1200" dirty="0">
                <a:solidFill>
                  <a:schemeClr val="bg1"/>
                </a:solidFill>
              </a:rPr>
              <a:t>Differential distributions as a function of inclination angle of GW detected events in the simulated BNS population (black dotted line) and GW-radio jointly detectable events (</a:t>
            </a:r>
            <a:r>
              <a:rPr lang="en-US" sz="1200" dirty="0" err="1">
                <a:solidFill>
                  <a:schemeClr val="bg1"/>
                </a:solidFill>
              </a:rPr>
              <a:t>dashdot</a:t>
            </a:r>
            <a:r>
              <a:rPr lang="en-US" sz="1200" dirty="0">
                <a:solidFill>
                  <a:schemeClr val="bg1"/>
                </a:solidFill>
              </a:rPr>
              <a:t> lines) for the four coherent emission models. (a) The interaction of NS magnetospheres. The </a:t>
            </a:r>
            <a:r>
              <a:rPr lang="en-US" sz="1200" dirty="0" err="1">
                <a:solidFill>
                  <a:schemeClr val="bg1"/>
                </a:solidFill>
              </a:rPr>
              <a:t>dashdot</a:t>
            </a:r>
            <a:r>
              <a:rPr lang="en-US" sz="1200" dirty="0">
                <a:solidFill>
                  <a:schemeClr val="bg1"/>
                </a:solidFill>
              </a:rPr>
              <a:t> lines represent those events with radio emission predicted by the NS interaction model to be detectable by the MWA with the black, red, and cyan corresponding to detections by the full array, sub-arrays and single dipole. (b) The jet - ISM interaction. Here we show the distribution of GW events with radio fluence predicted by the jet-ISM interaction model to be above the MWA sensitivities. (c) The persistent pulsar emission from the magnetar remnant. Given the predicted emission is so bright that its detectability is only dependent on the viewing angle, here we show the distribution of radio detectable events for the three beaming fractions, with the </a:t>
            </a:r>
            <a:r>
              <a:rPr lang="en-US" sz="1200" dirty="0" err="1">
                <a:solidFill>
                  <a:schemeClr val="bg1"/>
                </a:solidFill>
              </a:rPr>
              <a:t>dashdot</a:t>
            </a:r>
            <a:r>
              <a:rPr lang="en-US" sz="1200" dirty="0">
                <a:solidFill>
                  <a:schemeClr val="bg1"/>
                </a:solidFill>
              </a:rPr>
              <a:t> lines in black, blue, and yellow representing those events with a pulsar beaming fraction of 0.01, 0.1, and 1, respectively. Note that the black dotted line representing the GW detected population overlaps with the yellow </a:t>
            </a:r>
            <a:r>
              <a:rPr lang="en-US" sz="1200" dirty="0" err="1">
                <a:solidFill>
                  <a:schemeClr val="bg1"/>
                </a:solidFill>
              </a:rPr>
              <a:t>dashdot</a:t>
            </a:r>
            <a:r>
              <a:rPr lang="en-US" sz="1200" dirty="0">
                <a:solidFill>
                  <a:schemeClr val="bg1"/>
                </a:solidFill>
              </a:rPr>
              <a:t> line. (d) The magnetar collapse. Here we show the distribution of GW events with radio emission predicted by the magnetar collapse model to be detectable by the MWA full array.</a:t>
            </a:r>
            <a:endParaRPr lang="LID4096" sz="1200" dirty="0">
              <a:solidFill>
                <a:schemeClr val="bg1"/>
              </a:solidFill>
            </a:endParaRPr>
          </a:p>
        </p:txBody>
      </p:sp>
    </p:spTree>
    <p:extLst>
      <p:ext uri="{BB962C8B-B14F-4D97-AF65-F5344CB8AC3E}">
        <p14:creationId xmlns:p14="http://schemas.microsoft.com/office/powerpoint/2010/main" val="206966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348D8-0852-B26A-07CA-77F42009878A}"/>
              </a:ext>
            </a:extLst>
          </p:cNvPr>
          <p:cNvSpPr>
            <a:spLocks noGrp="1"/>
          </p:cNvSpPr>
          <p:nvPr>
            <p:ph type="title"/>
          </p:nvPr>
        </p:nvSpPr>
        <p:spPr>
          <a:xfrm>
            <a:off x="1324454" y="73357"/>
            <a:ext cx="7670800" cy="731986"/>
          </a:xfrm>
        </p:spPr>
        <p:txBody>
          <a:bodyPr>
            <a:noAutofit/>
          </a:bodyPr>
          <a:lstStyle/>
          <a:p>
            <a:r>
              <a:rPr lang="en-US" sz="2800" dirty="0"/>
              <a:t>MWA observing modes: balance between sky coverage and sensitivity</a:t>
            </a:r>
            <a:endParaRPr lang="LID4096" sz="2800" dirty="0"/>
          </a:p>
        </p:txBody>
      </p:sp>
      <p:pic>
        <p:nvPicPr>
          <p:cNvPr id="6" name="Picture 5">
            <a:extLst>
              <a:ext uri="{FF2B5EF4-FFF2-40B4-BE49-F238E27FC236}">
                <a16:creationId xmlns:a16="http://schemas.microsoft.com/office/drawing/2014/main" id="{31F0B0D9-9E62-8FF0-E395-79B66ABA7D72}"/>
              </a:ext>
            </a:extLst>
          </p:cNvPr>
          <p:cNvPicPr>
            <a:picLocks noChangeAspect="1"/>
          </p:cNvPicPr>
          <p:nvPr/>
        </p:nvPicPr>
        <p:blipFill>
          <a:blip r:embed="rId2"/>
          <a:stretch>
            <a:fillRect/>
          </a:stretch>
        </p:blipFill>
        <p:spPr>
          <a:xfrm>
            <a:off x="1324454" y="2183908"/>
            <a:ext cx="6495091" cy="1502266"/>
          </a:xfrm>
          <a:prstGeom prst="rect">
            <a:avLst/>
          </a:prstGeom>
        </p:spPr>
      </p:pic>
      <p:sp>
        <p:nvSpPr>
          <p:cNvPr id="7" name="TextBox 6">
            <a:extLst>
              <a:ext uri="{FF2B5EF4-FFF2-40B4-BE49-F238E27FC236}">
                <a16:creationId xmlns:a16="http://schemas.microsoft.com/office/drawing/2014/main" id="{6D7C2340-9F1D-B36E-BAD8-0C61BCA5678B}"/>
              </a:ext>
            </a:extLst>
          </p:cNvPr>
          <p:cNvSpPr txBox="1"/>
          <p:nvPr/>
        </p:nvSpPr>
        <p:spPr>
          <a:xfrm>
            <a:off x="1478971" y="3686174"/>
            <a:ext cx="6186055" cy="923330"/>
          </a:xfrm>
          <a:prstGeom prst="rect">
            <a:avLst/>
          </a:prstGeom>
          <a:noFill/>
        </p:spPr>
        <p:txBody>
          <a:bodyPr wrap="square" rtlCol="0">
            <a:spAutoFit/>
          </a:bodyPr>
          <a:lstStyle/>
          <a:p>
            <a:r>
              <a:rPr lang="en-US" dirty="0">
                <a:solidFill>
                  <a:schemeClr val="bg1"/>
                </a:solidFill>
              </a:rPr>
              <a:t>A summary of three observing modes of MWA, including the sensitivity for 1ms and 30min integrations and the field of view (down to 20% of the primary beam) for 120MHz and 200MHz.</a:t>
            </a:r>
            <a:endParaRPr lang="LID4096" dirty="0">
              <a:solidFill>
                <a:schemeClr val="bg1"/>
              </a:solidFill>
            </a:endParaRPr>
          </a:p>
        </p:txBody>
      </p:sp>
    </p:spTree>
    <p:extLst>
      <p:ext uri="{BB962C8B-B14F-4D97-AF65-F5344CB8AC3E}">
        <p14:creationId xmlns:p14="http://schemas.microsoft.com/office/powerpoint/2010/main" val="3920038478"/>
      </p:ext>
    </p:extLst>
  </p:cSld>
  <p:clrMapOvr>
    <a:masterClrMapping/>
  </p:clrMapOvr>
</p:sld>
</file>

<file path=ppt/theme/theme1.xml><?xml version="1.0" encoding="utf-8"?>
<a:theme xmlns:a="http://schemas.openxmlformats.org/drawingml/2006/main" name="ICRAR 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ndidacy" id="{63E3A9B0-0E47-FA4C-984C-65E80FF8C1B6}" vid="{32D55E63-E60B-4D42-AE2C-AC3668368B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36484</TotalTime>
  <Words>1210</Words>
  <Application>Microsoft Office PowerPoint</Application>
  <PresentationFormat>On-screen Show (4:3)</PresentationFormat>
  <Paragraphs>73</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Helvetica Neue</vt:lpstr>
      <vt:lpstr>LMRoman8-Regular</vt:lpstr>
      <vt:lpstr>Arial</vt:lpstr>
      <vt:lpstr>Calibri</vt:lpstr>
      <vt:lpstr>Times New Roman</vt:lpstr>
      <vt:lpstr>ICRAR Black</vt:lpstr>
      <vt:lpstr>MWA rapid follow-up of GWs: prospects for detecting prompt radio counterparts</vt:lpstr>
      <vt:lpstr>Radio Transients from Compact Binary Merger</vt:lpstr>
      <vt:lpstr>GW detections during O4</vt:lpstr>
      <vt:lpstr>Coherent Radio Emission</vt:lpstr>
      <vt:lpstr>Detectability of the model emission</vt:lpstr>
      <vt:lpstr>Detectability of the model emission</vt:lpstr>
      <vt:lpstr>Radio detectable fraction of GW events</vt:lpstr>
      <vt:lpstr>Radio detectable fraction of GW events</vt:lpstr>
      <vt:lpstr>MWA observing modes: balance between sky coverage and sensitivity</vt:lpstr>
      <vt:lpstr>MWA observing modes</vt:lpstr>
      <vt:lpstr>Prospects of detecting the model emission</vt:lpstr>
      <vt:lpstr>MWA observing strategy </vt:lpstr>
      <vt:lpstr>Summary</vt:lpstr>
    </vt:vector>
  </TitlesOfParts>
  <Company>The University of Western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Kirsten Gottschalk</dc:creator>
  <cp:lastModifiedBy>Jun Tian</cp:lastModifiedBy>
  <cp:revision>252</cp:revision>
  <dcterms:created xsi:type="dcterms:W3CDTF">2014-01-21T06:00:06Z</dcterms:created>
  <dcterms:modified xsi:type="dcterms:W3CDTF">2023-07-04T06:28:31Z</dcterms:modified>
</cp:coreProperties>
</file>