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5.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6.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7.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8.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4"/>
    <p:sldMasterId id="2147483745" r:id="rId5"/>
    <p:sldMasterId id="2147483765" r:id="rId6"/>
    <p:sldMasterId id="2147483781" r:id="rId7"/>
    <p:sldMasterId id="2147483801" r:id="rId8"/>
    <p:sldMasterId id="2147483709" r:id="rId9"/>
    <p:sldMasterId id="2147483729" r:id="rId10"/>
    <p:sldMasterId id="2147483818" r:id="rId11"/>
    <p:sldMasterId id="2147483838" r:id="rId12"/>
  </p:sldMasterIdLst>
  <p:notesMasterIdLst>
    <p:notesMasterId r:id="rId24"/>
  </p:notesMasterIdLst>
  <p:handoutMasterIdLst>
    <p:handoutMasterId r:id="rId25"/>
  </p:handoutMasterIdLst>
  <p:sldIdLst>
    <p:sldId id="413" r:id="rId13"/>
    <p:sldId id="476" r:id="rId14"/>
    <p:sldId id="473" r:id="rId15"/>
    <p:sldId id="422" r:id="rId16"/>
    <p:sldId id="453" r:id="rId17"/>
    <p:sldId id="420" r:id="rId18"/>
    <p:sldId id="466" r:id="rId19"/>
    <p:sldId id="463" r:id="rId20"/>
    <p:sldId id="475" r:id="rId21"/>
    <p:sldId id="419" r:id="rId22"/>
    <p:sldId id="469" r:id="rId23"/>
  </p:sldIdLst>
  <p:sldSz cx="9144000" cy="5143500" type="screen16x9"/>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orient="horz" pos="599">
          <p15:clr>
            <a:srgbClr val="A4A3A4"/>
          </p15:clr>
        </p15:guide>
        <p15:guide id="3" pos="2880">
          <p15:clr>
            <a:srgbClr val="A4A3A4"/>
          </p15:clr>
        </p15:guide>
        <p15:guide id="4" pos="5602" userDrawn="1">
          <p15:clr>
            <a:srgbClr val="A4A3A4"/>
          </p15:clr>
        </p15:guide>
        <p15:guide id="5" pos="158"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DBDC"/>
    <a:srgbClr val="001D34"/>
    <a:srgbClr val="00A9C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2814" autoAdjust="0"/>
  </p:normalViewPr>
  <p:slideViewPr>
    <p:cSldViewPr snapToGrid="0">
      <p:cViewPr varScale="1">
        <p:scale>
          <a:sx n="55" d="100"/>
          <a:sy n="55" d="100"/>
        </p:scale>
        <p:origin x="1600" y="44"/>
      </p:cViewPr>
      <p:guideLst>
        <p:guide orient="horz" pos="1620"/>
        <p:guide orient="horz" pos="599"/>
        <p:guide pos="2880"/>
        <p:guide pos="5602"/>
        <p:guide pos="158"/>
      </p:guideLst>
    </p:cSldViewPr>
  </p:slideViewPr>
  <p:notesTextViewPr>
    <p:cViewPr>
      <p:scale>
        <a:sx n="1" d="1"/>
        <a:sy n="1" d="1"/>
      </p:scale>
      <p:origin x="0" y="0"/>
    </p:cViewPr>
  </p:notesTextViewPr>
  <p:notesViewPr>
    <p:cSldViewPr snapToGrid="0">
      <p:cViewPr>
        <p:scale>
          <a:sx n="1" d="2"/>
          <a:sy n="1" d="2"/>
        </p:scale>
        <p:origin x="0" y="0"/>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9.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7.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yton, Chris (S&amp;A, Kensington WA)" userId="a0e1761e-a126-417f-8bed-19e0704336f0" providerId="ADAL" clId="{F73B1715-8579-44CF-B0AE-F1D901FE42EB}"/>
    <pc:docChg chg="custSel modSld sldOrd">
      <pc:chgData name="Brayton, Chris (S&amp;A, Kensington WA)" userId="a0e1761e-a126-417f-8bed-19e0704336f0" providerId="ADAL" clId="{F73B1715-8579-44CF-B0AE-F1D901FE42EB}" dt="2023-07-27T04:57:51.848" v="281" actId="20577"/>
      <pc:docMkLst>
        <pc:docMk/>
      </pc:docMkLst>
      <pc:sldChg chg="modNotesTx">
        <pc:chgData name="Brayton, Chris (S&amp;A, Kensington WA)" userId="a0e1761e-a126-417f-8bed-19e0704336f0" providerId="ADAL" clId="{F73B1715-8579-44CF-B0AE-F1D901FE42EB}" dt="2023-07-27T04:55:18.397" v="38"/>
        <pc:sldMkLst>
          <pc:docMk/>
          <pc:sldMk cId="266583641" sldId="419"/>
        </pc:sldMkLst>
      </pc:sldChg>
      <pc:sldChg chg="modNotesTx">
        <pc:chgData name="Brayton, Chris (S&amp;A, Kensington WA)" userId="a0e1761e-a126-417f-8bed-19e0704336f0" providerId="ADAL" clId="{F73B1715-8579-44CF-B0AE-F1D901FE42EB}" dt="2023-07-27T04:57:51.848" v="281" actId="20577"/>
        <pc:sldMkLst>
          <pc:docMk/>
          <pc:sldMk cId="2113040730" sldId="422"/>
        </pc:sldMkLst>
      </pc:sldChg>
      <pc:sldChg chg="ord">
        <pc:chgData name="Brayton, Chris (S&amp;A, Kensington WA)" userId="a0e1761e-a126-417f-8bed-19e0704336f0" providerId="ADAL" clId="{F73B1715-8579-44CF-B0AE-F1D901FE42EB}" dt="2023-07-27T04:50:36.393" v="37"/>
        <pc:sldMkLst>
          <pc:docMk/>
          <pc:sldMk cId="316992727" sldId="463"/>
        </pc:sldMkLst>
      </pc:sldChg>
      <pc:sldChg chg="modNotesTx">
        <pc:chgData name="Brayton, Chris (S&amp;A, Kensington WA)" userId="a0e1761e-a126-417f-8bed-19e0704336f0" providerId="ADAL" clId="{F73B1715-8579-44CF-B0AE-F1D901FE42EB}" dt="2023-07-27T04:50:07.835" v="35" actId="20577"/>
        <pc:sldMkLst>
          <pc:docMk/>
          <pc:sldMk cId="4288950651" sldId="466"/>
        </pc:sldMkLst>
      </pc:sldChg>
    </pc:docChg>
  </pc:docChgLst>
  <pc:docChgLst>
    <pc:chgData name="Rayner, Rachel (CorpAffairs, Marsfield)" userId="378aeef4-f7d7-4bf2-b02a-99681483a6a3" providerId="ADAL" clId="{8530C9C3-3B3E-4C78-99F9-623C3DDE059C}"/>
    <pc:docChg chg="undo redo custSel addSld delSld modSld sldOrd">
      <pc:chgData name="Rayner, Rachel (CorpAffairs, Marsfield)" userId="378aeef4-f7d7-4bf2-b02a-99681483a6a3" providerId="ADAL" clId="{8530C9C3-3B3E-4C78-99F9-623C3DDE059C}" dt="2023-07-25T00:55:41.198" v="1761" actId="47"/>
      <pc:docMkLst>
        <pc:docMk/>
      </pc:docMkLst>
      <pc:sldChg chg="addSp delSp modSp mod ord modClrScheme chgLayout modNotesTx">
        <pc:chgData name="Rayner, Rachel (CorpAffairs, Marsfield)" userId="378aeef4-f7d7-4bf2-b02a-99681483a6a3" providerId="ADAL" clId="{8530C9C3-3B3E-4C78-99F9-623C3DDE059C}" dt="2023-07-24T07:50:27.957" v="1224" actId="20577"/>
        <pc:sldMkLst>
          <pc:docMk/>
          <pc:sldMk cId="266583641" sldId="419"/>
        </pc:sldMkLst>
        <pc:spChg chg="mod">
          <ac:chgData name="Rayner, Rachel (CorpAffairs, Marsfield)" userId="378aeef4-f7d7-4bf2-b02a-99681483a6a3" providerId="ADAL" clId="{8530C9C3-3B3E-4C78-99F9-623C3DDE059C}" dt="2023-07-24T07:49:49.093" v="1192" actId="14100"/>
          <ac:spMkLst>
            <pc:docMk/>
            <pc:sldMk cId="266583641" sldId="419"/>
            <ac:spMk id="2" creationId="{34D827D6-1915-5D49-4016-17F664306E7F}"/>
          </ac:spMkLst>
        </pc:spChg>
        <pc:spChg chg="add del mod">
          <ac:chgData name="Rayner, Rachel (CorpAffairs, Marsfield)" userId="378aeef4-f7d7-4bf2-b02a-99681483a6a3" providerId="ADAL" clId="{8530C9C3-3B3E-4C78-99F9-623C3DDE059C}" dt="2023-07-24T07:38:48.201" v="1061" actId="700"/>
          <ac:spMkLst>
            <pc:docMk/>
            <pc:sldMk cId="266583641" sldId="419"/>
            <ac:spMk id="4" creationId="{62468829-F69E-24F7-3B8A-269C959E43B8}"/>
          </ac:spMkLst>
        </pc:spChg>
        <pc:spChg chg="mod ord">
          <ac:chgData name="Rayner, Rachel (CorpAffairs, Marsfield)" userId="378aeef4-f7d7-4bf2-b02a-99681483a6a3" providerId="ADAL" clId="{8530C9C3-3B3E-4C78-99F9-623C3DDE059C}" dt="2023-07-24T07:49:33.568" v="1190" actId="1076"/>
          <ac:spMkLst>
            <pc:docMk/>
            <pc:sldMk cId="266583641" sldId="419"/>
            <ac:spMk id="7" creationId="{9FBD6241-3E7F-4CA6-9C04-054ABAD1C5E7}"/>
          </ac:spMkLst>
        </pc:spChg>
        <pc:spChg chg="add mod">
          <ac:chgData name="Rayner, Rachel (CorpAffairs, Marsfield)" userId="378aeef4-f7d7-4bf2-b02a-99681483a6a3" providerId="ADAL" clId="{8530C9C3-3B3E-4C78-99F9-623C3DDE059C}" dt="2023-07-24T07:44:24.942" v="1111" actId="20577"/>
          <ac:spMkLst>
            <pc:docMk/>
            <pc:sldMk cId="266583641" sldId="419"/>
            <ac:spMk id="9" creationId="{DC3C9DD0-A5D4-41CD-BA6E-39D5657A03BB}"/>
          </ac:spMkLst>
        </pc:spChg>
        <pc:spChg chg="mod ord">
          <ac:chgData name="Rayner, Rachel (CorpAffairs, Marsfield)" userId="378aeef4-f7d7-4bf2-b02a-99681483a6a3" providerId="ADAL" clId="{8530C9C3-3B3E-4C78-99F9-623C3DDE059C}" dt="2023-07-24T07:38:48.201" v="1061" actId="700"/>
          <ac:spMkLst>
            <pc:docMk/>
            <pc:sldMk cId="266583641" sldId="419"/>
            <ac:spMk id="14" creationId="{4506A6EF-6BA8-4CDD-99CF-88842900F31C}"/>
          </ac:spMkLst>
        </pc:spChg>
        <pc:picChg chg="add del mod">
          <ac:chgData name="Rayner, Rachel (CorpAffairs, Marsfield)" userId="378aeef4-f7d7-4bf2-b02a-99681483a6a3" providerId="ADAL" clId="{8530C9C3-3B3E-4C78-99F9-623C3DDE059C}" dt="2023-07-24T07:38:06.537" v="1060" actId="478"/>
          <ac:picMkLst>
            <pc:docMk/>
            <pc:sldMk cId="266583641" sldId="419"/>
            <ac:picMk id="5" creationId="{9077CFCD-F4B5-490F-F318-2431F73A3BA2}"/>
          </ac:picMkLst>
        </pc:picChg>
        <pc:picChg chg="add mod modCrop">
          <ac:chgData name="Rayner, Rachel (CorpAffairs, Marsfield)" userId="378aeef4-f7d7-4bf2-b02a-99681483a6a3" providerId="ADAL" clId="{8530C9C3-3B3E-4C78-99F9-623C3DDE059C}" dt="2023-07-24T07:41:25.990" v="1077" actId="1076"/>
          <ac:picMkLst>
            <pc:docMk/>
            <pc:sldMk cId="266583641" sldId="419"/>
            <ac:picMk id="8" creationId="{C38112B2-8496-3D82-7E4E-365BD3EDE896}"/>
          </ac:picMkLst>
        </pc:picChg>
        <pc:picChg chg="del">
          <ac:chgData name="Rayner, Rachel (CorpAffairs, Marsfield)" userId="378aeef4-f7d7-4bf2-b02a-99681483a6a3" providerId="ADAL" clId="{8530C9C3-3B3E-4C78-99F9-623C3DDE059C}" dt="2023-07-24T07:11:51.974" v="615" actId="478"/>
          <ac:picMkLst>
            <pc:docMk/>
            <pc:sldMk cId="266583641" sldId="419"/>
            <ac:picMk id="18" creationId="{E8C5DAF9-1D01-44C4-A4AB-283D800382F1}"/>
          </ac:picMkLst>
        </pc:picChg>
      </pc:sldChg>
      <pc:sldChg chg="addSp delSp modSp mod ord modNotesTx">
        <pc:chgData name="Rayner, Rachel (CorpAffairs, Marsfield)" userId="378aeef4-f7d7-4bf2-b02a-99681483a6a3" providerId="ADAL" clId="{8530C9C3-3B3E-4C78-99F9-623C3DDE059C}" dt="2023-07-24T07:38:02.051" v="1059"/>
        <pc:sldMkLst>
          <pc:docMk/>
          <pc:sldMk cId="1500263784" sldId="420"/>
        </pc:sldMkLst>
        <pc:spChg chg="add del mod">
          <ac:chgData name="Rayner, Rachel (CorpAffairs, Marsfield)" userId="378aeef4-f7d7-4bf2-b02a-99681483a6a3" providerId="ADAL" clId="{8530C9C3-3B3E-4C78-99F9-623C3DDE059C}" dt="2023-07-24T07:18:35.584" v="800" actId="931"/>
          <ac:spMkLst>
            <pc:docMk/>
            <pc:sldMk cId="1500263784" sldId="420"/>
            <ac:spMk id="4" creationId="{DFC6FAE8-C4C9-0126-6714-839F8CF201A4}"/>
          </ac:spMkLst>
        </pc:spChg>
        <pc:picChg chg="add mod modCrop">
          <ac:chgData name="Rayner, Rachel (CorpAffairs, Marsfield)" userId="378aeef4-f7d7-4bf2-b02a-99681483a6a3" providerId="ADAL" clId="{8530C9C3-3B3E-4C78-99F9-623C3DDE059C}" dt="2023-07-24T07:19:12.338" v="826" actId="197"/>
          <ac:picMkLst>
            <pc:docMk/>
            <pc:sldMk cId="1500263784" sldId="420"/>
            <ac:picMk id="6" creationId="{79E0CC0C-5D43-6F67-959A-55D8D18BE398}"/>
          </ac:picMkLst>
        </pc:picChg>
        <pc:picChg chg="add mod">
          <ac:chgData name="Rayner, Rachel (CorpAffairs, Marsfield)" userId="378aeef4-f7d7-4bf2-b02a-99681483a6a3" providerId="ADAL" clId="{8530C9C3-3B3E-4C78-99F9-623C3DDE059C}" dt="2023-07-24T07:38:02.051" v="1059"/>
          <ac:picMkLst>
            <pc:docMk/>
            <pc:sldMk cId="1500263784" sldId="420"/>
            <ac:picMk id="8" creationId="{8A299B98-86A1-2CBB-CBDC-CB6E5622D08D}"/>
          </ac:picMkLst>
        </pc:picChg>
        <pc:picChg chg="del">
          <ac:chgData name="Rayner, Rachel (CorpAffairs, Marsfield)" userId="378aeef4-f7d7-4bf2-b02a-99681483a6a3" providerId="ADAL" clId="{8530C9C3-3B3E-4C78-99F9-623C3DDE059C}" dt="2023-07-24T07:17:35.381" v="799" actId="478"/>
          <ac:picMkLst>
            <pc:docMk/>
            <pc:sldMk cId="1500263784" sldId="420"/>
            <ac:picMk id="18" creationId="{E8C5DAF9-1D01-44C4-A4AB-283D800382F1}"/>
          </ac:picMkLst>
        </pc:picChg>
      </pc:sldChg>
      <pc:sldChg chg="addSp delSp modSp mod modClrScheme chgLayout">
        <pc:chgData name="Rayner, Rachel (CorpAffairs, Marsfield)" userId="378aeef4-f7d7-4bf2-b02a-99681483a6a3" providerId="ADAL" clId="{8530C9C3-3B3E-4C78-99F9-623C3DDE059C}" dt="2023-07-24T07:39:22.351" v="1066" actId="14100"/>
        <pc:sldMkLst>
          <pc:docMk/>
          <pc:sldMk cId="2113040730" sldId="422"/>
        </pc:sldMkLst>
        <pc:spChg chg="add del">
          <ac:chgData name="Rayner, Rachel (CorpAffairs, Marsfield)" userId="378aeef4-f7d7-4bf2-b02a-99681483a6a3" providerId="ADAL" clId="{8530C9C3-3B3E-4C78-99F9-623C3DDE059C}" dt="2023-07-24T07:37:53.925" v="1054" actId="700"/>
          <ac:spMkLst>
            <pc:docMk/>
            <pc:sldMk cId="2113040730" sldId="422"/>
            <ac:spMk id="2" creationId="{AA861E37-8BA9-BBA5-A7A3-37E9F9E8F39E}"/>
          </ac:spMkLst>
        </pc:spChg>
        <pc:spChg chg="add del">
          <ac:chgData name="Rayner, Rachel (CorpAffairs, Marsfield)" userId="378aeef4-f7d7-4bf2-b02a-99681483a6a3" providerId="ADAL" clId="{8530C9C3-3B3E-4C78-99F9-623C3DDE059C}" dt="2023-07-24T07:37:53.925" v="1054" actId="700"/>
          <ac:spMkLst>
            <pc:docMk/>
            <pc:sldMk cId="2113040730" sldId="422"/>
            <ac:spMk id="3" creationId="{12F1CE63-3DFC-4429-9D0D-A1C23D944FEE}"/>
          </ac:spMkLst>
        </pc:spChg>
        <pc:spChg chg="del">
          <ac:chgData name="Rayner, Rachel (CorpAffairs, Marsfield)" userId="378aeef4-f7d7-4bf2-b02a-99681483a6a3" providerId="ADAL" clId="{8530C9C3-3B3E-4C78-99F9-623C3DDE059C}" dt="2023-07-24T07:36:29.134" v="1043" actId="931"/>
          <ac:spMkLst>
            <pc:docMk/>
            <pc:sldMk cId="2113040730" sldId="422"/>
            <ac:spMk id="4" creationId="{9E8106FC-904C-F673-4B81-00720CA71CCF}"/>
          </ac:spMkLst>
        </pc:spChg>
        <pc:picChg chg="del">
          <ac:chgData name="Rayner, Rachel (CorpAffairs, Marsfield)" userId="378aeef4-f7d7-4bf2-b02a-99681483a6a3" providerId="ADAL" clId="{8530C9C3-3B3E-4C78-99F9-623C3DDE059C}" dt="2023-07-24T07:35:56.921" v="1042" actId="478"/>
          <ac:picMkLst>
            <pc:docMk/>
            <pc:sldMk cId="2113040730" sldId="422"/>
            <ac:picMk id="5" creationId="{0201BDD5-9EE1-779D-5CED-BFBFBA783B38}"/>
          </ac:picMkLst>
        </pc:picChg>
        <pc:picChg chg="add del mod ord modCrop">
          <ac:chgData name="Rayner, Rachel (CorpAffairs, Marsfield)" userId="378aeef4-f7d7-4bf2-b02a-99681483a6a3" providerId="ADAL" clId="{8530C9C3-3B3E-4C78-99F9-623C3DDE059C}" dt="2023-07-24T07:37:54.588" v="1055" actId="478"/>
          <ac:picMkLst>
            <pc:docMk/>
            <pc:sldMk cId="2113040730" sldId="422"/>
            <ac:picMk id="7" creationId="{7A68F3C0-A348-FD0F-71E4-B085E20FF8F2}"/>
          </ac:picMkLst>
        </pc:picChg>
        <pc:picChg chg="add del mod">
          <ac:chgData name="Rayner, Rachel (CorpAffairs, Marsfield)" userId="378aeef4-f7d7-4bf2-b02a-99681483a6a3" providerId="ADAL" clId="{8530C9C3-3B3E-4C78-99F9-623C3DDE059C}" dt="2023-07-24T07:39:22.351" v="1066" actId="14100"/>
          <ac:picMkLst>
            <pc:docMk/>
            <pc:sldMk cId="2113040730" sldId="422"/>
            <ac:picMk id="9" creationId="{B2B5CC2B-37E1-E007-917A-28DDA22497B3}"/>
          </ac:picMkLst>
        </pc:picChg>
      </pc:sldChg>
      <pc:sldChg chg="modNotesTx">
        <pc:chgData name="Rayner, Rachel (CorpAffairs, Marsfield)" userId="378aeef4-f7d7-4bf2-b02a-99681483a6a3" providerId="ADAL" clId="{8530C9C3-3B3E-4C78-99F9-623C3DDE059C}" dt="2023-07-24T07:57:59.418" v="1244" actId="6549"/>
        <pc:sldMkLst>
          <pc:docMk/>
          <pc:sldMk cId="2905487453" sldId="453"/>
        </pc:sldMkLst>
      </pc:sldChg>
      <pc:sldChg chg="del">
        <pc:chgData name="Rayner, Rachel (CorpAffairs, Marsfield)" userId="378aeef4-f7d7-4bf2-b02a-99681483a6a3" providerId="ADAL" clId="{8530C9C3-3B3E-4C78-99F9-623C3DDE059C}" dt="2023-07-24T07:11:58.397" v="617" actId="47"/>
        <pc:sldMkLst>
          <pc:docMk/>
          <pc:sldMk cId="622434897" sldId="462"/>
        </pc:sldMkLst>
      </pc:sldChg>
      <pc:sldChg chg="modSp mod ord modNotesTx">
        <pc:chgData name="Rayner, Rachel (CorpAffairs, Marsfield)" userId="378aeef4-f7d7-4bf2-b02a-99681483a6a3" providerId="ADAL" clId="{8530C9C3-3B3E-4C78-99F9-623C3DDE059C}" dt="2023-07-24T07:58:17.230" v="1255" actId="20577"/>
        <pc:sldMkLst>
          <pc:docMk/>
          <pc:sldMk cId="316992727" sldId="463"/>
        </pc:sldMkLst>
        <pc:spChg chg="mod">
          <ac:chgData name="Rayner, Rachel (CorpAffairs, Marsfield)" userId="378aeef4-f7d7-4bf2-b02a-99681483a6a3" providerId="ADAL" clId="{8530C9C3-3B3E-4C78-99F9-623C3DDE059C}" dt="2023-07-24T07:49:39.560" v="1191" actId="14100"/>
          <ac:spMkLst>
            <pc:docMk/>
            <pc:sldMk cId="316992727" sldId="463"/>
            <ac:spMk id="2" creationId="{F5286871-5237-DF39-49E1-E204188664AA}"/>
          </ac:spMkLst>
        </pc:spChg>
        <pc:spChg chg="mod">
          <ac:chgData name="Rayner, Rachel (CorpAffairs, Marsfield)" userId="378aeef4-f7d7-4bf2-b02a-99681483a6a3" providerId="ADAL" clId="{8530C9C3-3B3E-4C78-99F9-623C3DDE059C}" dt="2023-07-24T06:53:31.397" v="117" actId="27636"/>
          <ac:spMkLst>
            <pc:docMk/>
            <pc:sldMk cId="316992727" sldId="463"/>
            <ac:spMk id="3" creationId="{6DF2CA49-1174-4A1B-B5E4-46E8F5BAB471}"/>
          </ac:spMkLst>
        </pc:spChg>
        <pc:spChg chg="mod">
          <ac:chgData name="Rayner, Rachel (CorpAffairs, Marsfield)" userId="378aeef4-f7d7-4bf2-b02a-99681483a6a3" providerId="ADAL" clId="{8530C9C3-3B3E-4C78-99F9-623C3DDE059C}" dt="2023-07-24T07:58:17.230" v="1255" actId="20577"/>
          <ac:spMkLst>
            <pc:docMk/>
            <pc:sldMk cId="316992727" sldId="463"/>
            <ac:spMk id="4" creationId="{D52897E9-D948-4B4A-86D4-30E16C93655C}"/>
          </ac:spMkLst>
        </pc:spChg>
        <pc:spChg chg="mod">
          <ac:chgData name="Rayner, Rachel (CorpAffairs, Marsfield)" userId="378aeef4-f7d7-4bf2-b02a-99681483a6a3" providerId="ADAL" clId="{8530C9C3-3B3E-4C78-99F9-623C3DDE059C}" dt="2023-07-24T06:52:37.921" v="38" actId="21"/>
          <ac:spMkLst>
            <pc:docMk/>
            <pc:sldMk cId="316992727" sldId="463"/>
            <ac:spMk id="6" creationId="{DE631D61-C736-2BD8-70BC-D7816972240F}"/>
          </ac:spMkLst>
        </pc:spChg>
      </pc:sldChg>
      <pc:sldChg chg="del ord modNotesTx">
        <pc:chgData name="Rayner, Rachel (CorpAffairs, Marsfield)" userId="378aeef4-f7d7-4bf2-b02a-99681483a6a3" providerId="ADAL" clId="{8530C9C3-3B3E-4C78-99F9-623C3DDE059C}" dt="2023-07-24T07:33:55.893" v="1009" actId="47"/>
        <pc:sldMkLst>
          <pc:docMk/>
          <pc:sldMk cId="938055937" sldId="464"/>
        </pc:sldMkLst>
      </pc:sldChg>
      <pc:sldChg chg="del">
        <pc:chgData name="Rayner, Rachel (CorpAffairs, Marsfield)" userId="378aeef4-f7d7-4bf2-b02a-99681483a6a3" providerId="ADAL" clId="{8530C9C3-3B3E-4C78-99F9-623C3DDE059C}" dt="2023-07-24T07:12:00.908" v="618" actId="47"/>
        <pc:sldMkLst>
          <pc:docMk/>
          <pc:sldMk cId="992132735" sldId="465"/>
        </pc:sldMkLst>
      </pc:sldChg>
      <pc:sldChg chg="ord">
        <pc:chgData name="Rayner, Rachel (CorpAffairs, Marsfield)" userId="378aeef4-f7d7-4bf2-b02a-99681483a6a3" providerId="ADAL" clId="{8530C9C3-3B3E-4C78-99F9-623C3DDE059C}" dt="2023-07-24T06:56:09.529" v="443"/>
        <pc:sldMkLst>
          <pc:docMk/>
          <pc:sldMk cId="4288950651" sldId="466"/>
        </pc:sldMkLst>
      </pc:sldChg>
      <pc:sldChg chg="del">
        <pc:chgData name="Rayner, Rachel (CorpAffairs, Marsfield)" userId="378aeef4-f7d7-4bf2-b02a-99681483a6a3" providerId="ADAL" clId="{8530C9C3-3B3E-4C78-99F9-623C3DDE059C}" dt="2023-07-24T07:35:16.517" v="1040" actId="47"/>
        <pc:sldMkLst>
          <pc:docMk/>
          <pc:sldMk cId="1362418800" sldId="467"/>
        </pc:sldMkLst>
      </pc:sldChg>
      <pc:sldChg chg="del">
        <pc:chgData name="Rayner, Rachel (CorpAffairs, Marsfield)" userId="378aeef4-f7d7-4bf2-b02a-99681483a6a3" providerId="ADAL" clId="{8530C9C3-3B3E-4C78-99F9-623C3DDE059C}" dt="2023-07-24T07:35:18.664" v="1041" actId="47"/>
        <pc:sldMkLst>
          <pc:docMk/>
          <pc:sldMk cId="4006451768" sldId="468"/>
        </pc:sldMkLst>
      </pc:sldChg>
      <pc:sldChg chg="addSp delSp modSp mod modClrScheme chgLayout modNotesTx">
        <pc:chgData name="Rayner, Rachel (CorpAffairs, Marsfield)" userId="378aeef4-f7d7-4bf2-b02a-99681483a6a3" providerId="ADAL" clId="{8530C9C3-3B3E-4C78-99F9-623C3DDE059C}" dt="2023-07-25T00:55:15.234" v="1756" actId="6549"/>
        <pc:sldMkLst>
          <pc:docMk/>
          <pc:sldMk cId="1127917729" sldId="469"/>
        </pc:sldMkLst>
        <pc:spChg chg="mod ord">
          <ac:chgData name="Rayner, Rachel (CorpAffairs, Marsfield)" userId="378aeef4-f7d7-4bf2-b02a-99681483a6a3" providerId="ADAL" clId="{8530C9C3-3B3E-4C78-99F9-623C3DDE059C}" dt="2023-07-24T07:59:44.682" v="1278" actId="700"/>
          <ac:spMkLst>
            <pc:docMk/>
            <pc:sldMk cId="1127917729" sldId="469"/>
            <ac:spMk id="2" creationId="{1FD347D4-5202-4A54-8EC8-CBA94F56ACD7}"/>
          </ac:spMkLst>
        </pc:spChg>
        <pc:spChg chg="add del mod ord">
          <ac:chgData name="Rayner, Rachel (CorpAffairs, Marsfield)" userId="378aeef4-f7d7-4bf2-b02a-99681483a6a3" providerId="ADAL" clId="{8530C9C3-3B3E-4C78-99F9-623C3DDE059C}" dt="2023-07-24T07:59:44.682" v="1278" actId="700"/>
          <ac:spMkLst>
            <pc:docMk/>
            <pc:sldMk cId="1127917729" sldId="469"/>
            <ac:spMk id="4" creationId="{E704768A-2978-D10D-49B3-8743752F6EB6}"/>
          </ac:spMkLst>
        </pc:spChg>
        <pc:spChg chg="add del mod ord">
          <ac:chgData name="Rayner, Rachel (CorpAffairs, Marsfield)" userId="378aeef4-f7d7-4bf2-b02a-99681483a6a3" providerId="ADAL" clId="{8530C9C3-3B3E-4C78-99F9-623C3DDE059C}" dt="2023-07-24T08:01:37.958" v="1436" actId="478"/>
          <ac:spMkLst>
            <pc:docMk/>
            <pc:sldMk cId="1127917729" sldId="469"/>
            <ac:spMk id="6" creationId="{20597774-A511-E4DC-0E88-3CD6EAA9E8AB}"/>
          </ac:spMkLst>
        </pc:spChg>
        <pc:spChg chg="del">
          <ac:chgData name="Rayner, Rachel (CorpAffairs, Marsfield)" userId="378aeef4-f7d7-4bf2-b02a-99681483a6a3" providerId="ADAL" clId="{8530C9C3-3B3E-4C78-99F9-623C3DDE059C}" dt="2023-07-24T07:59:10.484" v="1256" actId="478"/>
          <ac:spMkLst>
            <pc:docMk/>
            <pc:sldMk cId="1127917729" sldId="469"/>
            <ac:spMk id="7" creationId="{AF214C83-F2D2-4AC9-BD9D-205D9CFEAF97}"/>
          </ac:spMkLst>
        </pc:spChg>
        <pc:spChg chg="add del mod">
          <ac:chgData name="Rayner, Rachel (CorpAffairs, Marsfield)" userId="378aeef4-f7d7-4bf2-b02a-99681483a6a3" providerId="ADAL" clId="{8530C9C3-3B3E-4C78-99F9-623C3DDE059C}" dt="2023-07-24T08:02:51.608" v="1504" actId="478"/>
          <ac:spMkLst>
            <pc:docMk/>
            <pc:sldMk cId="1127917729" sldId="469"/>
            <ac:spMk id="9" creationId="{9AC826B8-C5CD-E50A-0A1D-23D3D1938DFC}"/>
          </ac:spMkLst>
        </pc:spChg>
        <pc:spChg chg="add mod">
          <ac:chgData name="Rayner, Rachel (CorpAffairs, Marsfield)" userId="378aeef4-f7d7-4bf2-b02a-99681483a6a3" providerId="ADAL" clId="{8530C9C3-3B3E-4C78-99F9-623C3DDE059C}" dt="2023-07-24T08:06:13.878" v="1743" actId="1076"/>
          <ac:spMkLst>
            <pc:docMk/>
            <pc:sldMk cId="1127917729" sldId="469"/>
            <ac:spMk id="10" creationId="{EC8C2773-3377-B938-23F3-D7C92E8BB149}"/>
          </ac:spMkLst>
        </pc:spChg>
        <pc:spChg chg="add del mod">
          <ac:chgData name="Rayner, Rachel (CorpAffairs, Marsfield)" userId="378aeef4-f7d7-4bf2-b02a-99681483a6a3" providerId="ADAL" clId="{8530C9C3-3B3E-4C78-99F9-623C3DDE059C}" dt="2023-07-24T08:03:00.396" v="1506" actId="478"/>
          <ac:spMkLst>
            <pc:docMk/>
            <pc:sldMk cId="1127917729" sldId="469"/>
            <ac:spMk id="12" creationId="{2B4C79A9-0B00-BE57-4167-8B22F14FDCDE}"/>
          </ac:spMkLst>
        </pc:spChg>
        <pc:picChg chg="mod ord">
          <ac:chgData name="Rayner, Rachel (CorpAffairs, Marsfield)" userId="378aeef4-f7d7-4bf2-b02a-99681483a6a3" providerId="ADAL" clId="{8530C9C3-3B3E-4C78-99F9-623C3DDE059C}" dt="2023-07-24T07:59:44.682" v="1278" actId="700"/>
          <ac:picMkLst>
            <pc:docMk/>
            <pc:sldMk cId="1127917729" sldId="469"/>
            <ac:picMk id="5" creationId="{F901812F-1865-4E77-8FFB-941830E186E4}"/>
          </ac:picMkLst>
        </pc:picChg>
      </pc:sldChg>
      <pc:sldChg chg="del">
        <pc:chgData name="Rayner, Rachel (CorpAffairs, Marsfield)" userId="378aeef4-f7d7-4bf2-b02a-99681483a6a3" providerId="ADAL" clId="{8530C9C3-3B3E-4C78-99F9-623C3DDE059C}" dt="2023-07-24T07:35:01.557" v="1023" actId="47"/>
        <pc:sldMkLst>
          <pc:docMk/>
          <pc:sldMk cId="2659883923" sldId="470"/>
        </pc:sldMkLst>
      </pc:sldChg>
      <pc:sldChg chg="addSp delSp modSp del mod modClrScheme chgLayout">
        <pc:chgData name="Rayner, Rachel (CorpAffairs, Marsfield)" userId="378aeef4-f7d7-4bf2-b02a-99681483a6a3" providerId="ADAL" clId="{8530C9C3-3B3E-4C78-99F9-623C3DDE059C}" dt="2023-07-25T00:55:41.198" v="1761" actId="47"/>
        <pc:sldMkLst>
          <pc:docMk/>
          <pc:sldMk cId="2292035919" sldId="471"/>
        </pc:sldMkLst>
        <pc:spChg chg="del">
          <ac:chgData name="Rayner, Rachel (CorpAffairs, Marsfield)" userId="378aeef4-f7d7-4bf2-b02a-99681483a6a3" providerId="ADAL" clId="{8530C9C3-3B3E-4C78-99F9-623C3DDE059C}" dt="2023-07-25T00:55:00.267" v="1747" actId="26606"/>
          <ac:spMkLst>
            <pc:docMk/>
            <pc:sldMk cId="2292035919" sldId="471"/>
            <ac:spMk id="2" creationId="{B8B504DA-C752-9285-0B07-A98918459550}"/>
          </ac:spMkLst>
        </pc:spChg>
        <pc:spChg chg="mod">
          <ac:chgData name="Rayner, Rachel (CorpAffairs, Marsfield)" userId="378aeef4-f7d7-4bf2-b02a-99681483a6a3" providerId="ADAL" clId="{8530C9C3-3B3E-4C78-99F9-623C3DDE059C}" dt="2023-07-25T00:55:00.267" v="1747" actId="26606"/>
          <ac:spMkLst>
            <pc:docMk/>
            <pc:sldMk cId="2292035919" sldId="471"/>
            <ac:spMk id="3" creationId="{952F6529-80A0-A2B9-E24D-EEAA35638843}"/>
          </ac:spMkLst>
        </pc:spChg>
        <pc:spChg chg="add mod">
          <ac:chgData name="Rayner, Rachel (CorpAffairs, Marsfield)" userId="378aeef4-f7d7-4bf2-b02a-99681483a6a3" providerId="ADAL" clId="{8530C9C3-3B3E-4C78-99F9-623C3DDE059C}" dt="2023-07-25T00:55:00.267" v="1747" actId="26606"/>
          <ac:spMkLst>
            <pc:docMk/>
            <pc:sldMk cId="2292035919" sldId="471"/>
            <ac:spMk id="9" creationId="{0C6999D9-21E6-8D0A-8756-40AF54F6549F}"/>
          </ac:spMkLst>
        </pc:spChg>
        <pc:picChg chg="add del mod">
          <ac:chgData name="Rayner, Rachel (CorpAffairs, Marsfield)" userId="378aeef4-f7d7-4bf2-b02a-99681483a6a3" providerId="ADAL" clId="{8530C9C3-3B3E-4C78-99F9-623C3DDE059C}" dt="2023-07-25T00:55:14.566" v="1755"/>
          <ac:picMkLst>
            <pc:docMk/>
            <pc:sldMk cId="2292035919" sldId="471"/>
            <ac:picMk id="4" creationId="{09BCCF31-5AEC-58A3-AD0B-B7F85DD2E7FA}"/>
          </ac:picMkLst>
        </pc:picChg>
      </pc:sldChg>
      <pc:sldChg chg="modSp mod modNotesTx">
        <pc:chgData name="Rayner, Rachel (CorpAffairs, Marsfield)" userId="378aeef4-f7d7-4bf2-b02a-99681483a6a3" providerId="ADAL" clId="{8530C9C3-3B3E-4C78-99F9-623C3DDE059C}" dt="2023-07-24T07:57:27.836" v="1225" actId="20577"/>
        <pc:sldMkLst>
          <pc:docMk/>
          <pc:sldMk cId="1634565720" sldId="473"/>
        </pc:sldMkLst>
        <pc:spChg chg="mod">
          <ac:chgData name="Rayner, Rachel (CorpAffairs, Marsfield)" userId="378aeef4-f7d7-4bf2-b02a-99681483a6a3" providerId="ADAL" clId="{8530C9C3-3B3E-4C78-99F9-623C3DDE059C}" dt="2023-07-24T07:46:22.231" v="1154"/>
          <ac:spMkLst>
            <pc:docMk/>
            <pc:sldMk cId="1634565720" sldId="473"/>
            <ac:spMk id="12" creationId="{A1A343A4-B48C-3BA4-2071-79E1BF407F05}"/>
          </ac:spMkLst>
        </pc:spChg>
        <pc:picChg chg="mod modCrop">
          <ac:chgData name="Rayner, Rachel (CorpAffairs, Marsfield)" userId="378aeef4-f7d7-4bf2-b02a-99681483a6a3" providerId="ADAL" clId="{8530C9C3-3B3E-4C78-99F9-623C3DDE059C}" dt="2023-07-24T07:45:52.933" v="1149" actId="1035"/>
          <ac:picMkLst>
            <pc:docMk/>
            <pc:sldMk cId="1634565720" sldId="473"/>
            <ac:picMk id="11" creationId="{1E3334A0-F5C2-701B-FDBE-8B578371DC82}"/>
          </ac:picMkLst>
        </pc:picChg>
      </pc:sldChg>
      <pc:sldChg chg="new del">
        <pc:chgData name="Rayner, Rachel (CorpAffairs, Marsfield)" userId="378aeef4-f7d7-4bf2-b02a-99681483a6a3" providerId="ADAL" clId="{8530C9C3-3B3E-4C78-99F9-623C3DDE059C}" dt="2023-07-24T07:19:31.326" v="828" actId="47"/>
        <pc:sldMkLst>
          <pc:docMk/>
          <pc:sldMk cId="1454556309" sldId="474"/>
        </pc:sldMkLst>
      </pc:sldChg>
      <pc:sldChg chg="delSp add del mod ord">
        <pc:chgData name="Rayner, Rachel (CorpAffairs, Marsfield)" userId="378aeef4-f7d7-4bf2-b02a-99681483a6a3" providerId="ADAL" clId="{8530C9C3-3B3E-4C78-99F9-623C3DDE059C}" dt="2023-07-24T07:34:21.275" v="1016" actId="47"/>
        <pc:sldMkLst>
          <pc:docMk/>
          <pc:sldMk cId="3183286765" sldId="474"/>
        </pc:sldMkLst>
        <pc:picChg chg="del">
          <ac:chgData name="Rayner, Rachel (CorpAffairs, Marsfield)" userId="378aeef4-f7d7-4bf2-b02a-99681483a6a3" providerId="ADAL" clId="{8530C9C3-3B3E-4C78-99F9-623C3DDE059C}" dt="2023-07-24T07:34:19.181" v="1015" actId="478"/>
          <ac:picMkLst>
            <pc:docMk/>
            <pc:sldMk cId="3183286765" sldId="474"/>
            <ac:picMk id="11" creationId="{EC9CABBF-9A5C-6F10-EEF3-BBBACBD87B63}"/>
          </ac:picMkLst>
        </pc:picChg>
      </pc:sldChg>
      <pc:sldChg chg="addSp delSp modSp new mod ord modClrScheme chgLayout modNotesTx">
        <pc:chgData name="Rayner, Rachel (CorpAffairs, Marsfield)" userId="378aeef4-f7d7-4bf2-b02a-99681483a6a3" providerId="ADAL" clId="{8530C9C3-3B3E-4C78-99F9-623C3DDE059C}" dt="2023-07-24T07:34:56.046" v="1022"/>
        <pc:sldMkLst>
          <pc:docMk/>
          <pc:sldMk cId="962177903" sldId="475"/>
        </pc:sldMkLst>
        <pc:spChg chg="del">
          <ac:chgData name="Rayner, Rachel (CorpAffairs, Marsfield)" userId="378aeef4-f7d7-4bf2-b02a-99681483a6a3" providerId="ADAL" clId="{8530C9C3-3B3E-4C78-99F9-623C3DDE059C}" dt="2023-07-24T07:24:05.014" v="833" actId="700"/>
          <ac:spMkLst>
            <pc:docMk/>
            <pc:sldMk cId="962177903" sldId="475"/>
            <ac:spMk id="2" creationId="{555175BA-3F1E-0F06-1374-8BFE8A78C338}"/>
          </ac:spMkLst>
        </pc:spChg>
        <pc:spChg chg="del">
          <ac:chgData name="Rayner, Rachel (CorpAffairs, Marsfield)" userId="378aeef4-f7d7-4bf2-b02a-99681483a6a3" providerId="ADAL" clId="{8530C9C3-3B3E-4C78-99F9-623C3DDE059C}" dt="2023-07-24T07:24:05.014" v="833" actId="700"/>
          <ac:spMkLst>
            <pc:docMk/>
            <pc:sldMk cId="962177903" sldId="475"/>
            <ac:spMk id="3" creationId="{BC9207DE-F798-EB96-ADE8-757921B16457}"/>
          </ac:spMkLst>
        </pc:spChg>
        <pc:picChg chg="add del mod">
          <ac:chgData name="Rayner, Rachel (CorpAffairs, Marsfield)" userId="378aeef4-f7d7-4bf2-b02a-99681483a6a3" providerId="ADAL" clId="{8530C9C3-3B3E-4C78-99F9-623C3DDE059C}" dt="2023-07-24T07:24:42.961" v="837" actId="478"/>
          <ac:picMkLst>
            <pc:docMk/>
            <pc:sldMk cId="962177903" sldId="475"/>
            <ac:picMk id="5" creationId="{A68C70AA-83B1-9D0E-D034-F033823FC0D7}"/>
          </ac:picMkLst>
        </pc:picChg>
        <pc:picChg chg="add mod modCrop">
          <ac:chgData name="Rayner, Rachel (CorpAffairs, Marsfield)" userId="378aeef4-f7d7-4bf2-b02a-99681483a6a3" providerId="ADAL" clId="{8530C9C3-3B3E-4C78-99F9-623C3DDE059C}" dt="2023-07-24T07:32:50.647" v="847" actId="1076"/>
          <ac:picMkLst>
            <pc:docMk/>
            <pc:sldMk cId="962177903" sldId="475"/>
            <ac:picMk id="7" creationId="{687CC95A-8461-6EA7-12B0-AD2C6F06FEF1}"/>
          </ac:picMkLst>
        </pc:picChg>
      </pc:sldChg>
      <pc:sldChg chg="modSp add mod">
        <pc:chgData name="Rayner, Rachel (CorpAffairs, Marsfield)" userId="378aeef4-f7d7-4bf2-b02a-99681483a6a3" providerId="ADAL" clId="{8530C9C3-3B3E-4C78-99F9-623C3DDE059C}" dt="2023-07-25T00:55:36.764" v="1760"/>
        <pc:sldMkLst>
          <pc:docMk/>
          <pc:sldMk cId="1677255711" sldId="476"/>
        </pc:sldMkLst>
        <pc:spChg chg="mod">
          <ac:chgData name="Rayner, Rachel (CorpAffairs, Marsfield)" userId="378aeef4-f7d7-4bf2-b02a-99681483a6a3" providerId="ADAL" clId="{8530C9C3-3B3E-4C78-99F9-623C3DDE059C}" dt="2023-07-25T00:55:36.764" v="1760"/>
          <ac:spMkLst>
            <pc:docMk/>
            <pc:sldMk cId="1677255711" sldId="476"/>
            <ac:spMk id="3" creationId="{9FFF3D01-5742-4D39-91FA-A6B4898DF900}"/>
          </ac:spMkLst>
        </pc:spChg>
      </pc:sldChg>
    </pc:docChg>
  </pc:docChgLst>
  <pc:docChgLst>
    <pc:chgData name="Brayton, Chris (S&amp;A, Kensington WA)" userId="a0e1761e-a126-417f-8bed-19e0704336f0" providerId="ADAL" clId="{BB7104A0-D125-4DF9-A036-C548962E19F6}"/>
    <pc:docChg chg="modSld sldOrd">
      <pc:chgData name="Brayton, Chris (S&amp;A, Kensington WA)" userId="a0e1761e-a126-417f-8bed-19e0704336f0" providerId="ADAL" clId="{BB7104A0-D125-4DF9-A036-C548962E19F6}" dt="2023-07-24T08:08:24.577" v="1"/>
      <pc:docMkLst>
        <pc:docMk/>
      </pc:docMkLst>
      <pc:sldChg chg="ord">
        <pc:chgData name="Brayton, Chris (S&amp;A, Kensington WA)" userId="a0e1761e-a126-417f-8bed-19e0704336f0" providerId="ADAL" clId="{BB7104A0-D125-4DF9-A036-C548962E19F6}" dt="2023-07-24T08:08:24.577" v="1"/>
        <pc:sldMkLst>
          <pc:docMk/>
          <pc:sldMk cId="2113040730" sldId="422"/>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9D0AA4-024A-4DC3-ACCC-51A33B0FF1DF}" type="doc">
      <dgm:prSet loTypeId="urn:microsoft.com/office/officeart/2005/8/layout/hierarchy1" loCatId="hierarchy" qsTypeId="urn:microsoft.com/office/officeart/2005/8/quickstyle/simple2" qsCatId="simple" csTypeId="urn:microsoft.com/office/officeart/2005/8/colors/accent1_2" csCatId="accent1" phldr="1"/>
      <dgm:spPr/>
      <dgm:t>
        <a:bodyPr/>
        <a:lstStyle/>
        <a:p>
          <a:endParaRPr lang="en-US"/>
        </a:p>
      </dgm:t>
    </dgm:pt>
    <dgm:pt modelId="{FD80BFED-F3C1-4416-AB1A-C61121CFCA43}">
      <dgm:prSet/>
      <dgm:spPr/>
      <dgm:t>
        <a:bodyPr/>
        <a:lstStyle/>
        <a:p>
          <a:r>
            <a:rPr lang="en-AU" err="1"/>
            <a:t>Inyarri-manha</a:t>
          </a:r>
          <a:endParaRPr lang="en-AU"/>
        </a:p>
        <a:p>
          <a:r>
            <a:rPr lang="en-AU"/>
            <a:t>Share-</a:t>
          </a:r>
          <a:r>
            <a:rPr lang="en-AU" err="1"/>
            <a:t>ing</a:t>
          </a:r>
          <a:endParaRPr lang="en-US"/>
        </a:p>
      </dgm:t>
    </dgm:pt>
    <dgm:pt modelId="{01AEF615-6DA7-4926-922F-EE7A44EC035A}" type="parTrans" cxnId="{13FC3307-653D-4001-9FEE-3B87730297B2}">
      <dgm:prSet/>
      <dgm:spPr/>
      <dgm:t>
        <a:bodyPr/>
        <a:lstStyle/>
        <a:p>
          <a:endParaRPr lang="en-US"/>
        </a:p>
      </dgm:t>
    </dgm:pt>
    <dgm:pt modelId="{2956F638-B9D3-4A6E-ABB9-BCBFC5A964B0}" type="sibTrans" cxnId="{13FC3307-653D-4001-9FEE-3B87730297B2}">
      <dgm:prSet/>
      <dgm:spPr/>
      <dgm:t>
        <a:bodyPr/>
        <a:lstStyle/>
        <a:p>
          <a:endParaRPr lang="en-US"/>
        </a:p>
      </dgm:t>
    </dgm:pt>
    <dgm:pt modelId="{8DB79B09-B918-49E3-BA04-283A5CBC7BDB}">
      <dgm:prSet/>
      <dgm:spPr/>
      <dgm:t>
        <a:bodyPr/>
        <a:lstStyle/>
        <a:p>
          <a:r>
            <a:rPr lang="en-US"/>
            <a:t>Ilgari</a:t>
          </a:r>
        </a:p>
        <a:p>
          <a:r>
            <a:rPr lang="en-US"/>
            <a:t>Sky</a:t>
          </a:r>
        </a:p>
      </dgm:t>
    </dgm:pt>
    <dgm:pt modelId="{D10DE85D-6091-4293-B098-AD193538DFE8}" type="parTrans" cxnId="{4CB05B7F-0117-4E79-BDC6-73C673BBBE5F}">
      <dgm:prSet/>
      <dgm:spPr/>
      <dgm:t>
        <a:bodyPr/>
        <a:lstStyle/>
        <a:p>
          <a:endParaRPr lang="en-US"/>
        </a:p>
      </dgm:t>
    </dgm:pt>
    <dgm:pt modelId="{5A2C3DEB-BD64-488B-A10E-205EF16208C1}" type="sibTrans" cxnId="{4CB05B7F-0117-4E79-BDC6-73C673BBBE5F}">
      <dgm:prSet/>
      <dgm:spPr/>
      <dgm:t>
        <a:bodyPr/>
        <a:lstStyle/>
        <a:p>
          <a:endParaRPr lang="en-US"/>
        </a:p>
      </dgm:t>
    </dgm:pt>
    <dgm:pt modelId="{6C2F9AA0-2161-412E-9768-32C6BFC4C87C}">
      <dgm:prSet/>
      <dgm:spPr/>
      <dgm:t>
        <a:bodyPr/>
        <a:lstStyle/>
        <a:p>
          <a:r>
            <a:rPr lang="en-US"/>
            <a:t>Bundara</a:t>
          </a:r>
        </a:p>
        <a:p>
          <a:r>
            <a:rPr lang="en-US"/>
            <a:t>Star</a:t>
          </a:r>
        </a:p>
      </dgm:t>
    </dgm:pt>
    <dgm:pt modelId="{9EB00668-B594-4BBF-823B-08AC6631604C}" type="parTrans" cxnId="{9877D974-9C32-4697-92A3-59F58A951D7B}">
      <dgm:prSet/>
      <dgm:spPr/>
      <dgm:t>
        <a:bodyPr/>
        <a:lstStyle/>
        <a:p>
          <a:endParaRPr lang="en-US"/>
        </a:p>
      </dgm:t>
    </dgm:pt>
    <dgm:pt modelId="{F196F75D-FB9D-45E4-82A8-4D2568DAC668}" type="sibTrans" cxnId="{9877D974-9C32-4697-92A3-59F58A951D7B}">
      <dgm:prSet/>
      <dgm:spPr/>
      <dgm:t>
        <a:bodyPr/>
        <a:lstStyle/>
        <a:p>
          <a:endParaRPr lang="en-US"/>
        </a:p>
      </dgm:t>
    </dgm:pt>
    <dgm:pt modelId="{C17765EF-AE4C-4E26-BBA0-02F08141FFB5}" type="pres">
      <dgm:prSet presAssocID="{169D0AA4-024A-4DC3-ACCC-51A33B0FF1DF}" presName="hierChild1" presStyleCnt="0">
        <dgm:presLayoutVars>
          <dgm:chPref val="1"/>
          <dgm:dir/>
          <dgm:animOne val="branch"/>
          <dgm:animLvl val="lvl"/>
          <dgm:resizeHandles/>
        </dgm:presLayoutVars>
      </dgm:prSet>
      <dgm:spPr/>
    </dgm:pt>
    <dgm:pt modelId="{4A39BEDD-9A35-4F16-BF43-1F7A9FAE2840}" type="pres">
      <dgm:prSet presAssocID="{FD80BFED-F3C1-4416-AB1A-C61121CFCA43}" presName="hierRoot1" presStyleCnt="0"/>
      <dgm:spPr/>
    </dgm:pt>
    <dgm:pt modelId="{8178B15B-9FDF-4E34-82F0-959BFFA7FAB9}" type="pres">
      <dgm:prSet presAssocID="{FD80BFED-F3C1-4416-AB1A-C61121CFCA43}" presName="composite" presStyleCnt="0"/>
      <dgm:spPr/>
    </dgm:pt>
    <dgm:pt modelId="{DF15DAC6-E68E-4E04-B9E9-84611B1DDF21}" type="pres">
      <dgm:prSet presAssocID="{FD80BFED-F3C1-4416-AB1A-C61121CFCA43}" presName="background" presStyleLbl="node0" presStyleIdx="0" presStyleCnt="3"/>
      <dgm:spPr/>
    </dgm:pt>
    <dgm:pt modelId="{272A024B-F24D-4AB5-863C-E4DAE9151F13}" type="pres">
      <dgm:prSet presAssocID="{FD80BFED-F3C1-4416-AB1A-C61121CFCA43}" presName="text" presStyleLbl="fgAcc0" presStyleIdx="0" presStyleCnt="3" custLinFactNeighborY="-714">
        <dgm:presLayoutVars>
          <dgm:chPref val="3"/>
        </dgm:presLayoutVars>
      </dgm:prSet>
      <dgm:spPr/>
    </dgm:pt>
    <dgm:pt modelId="{9FE30767-54AA-4249-AC9E-1D9CBF172261}" type="pres">
      <dgm:prSet presAssocID="{FD80BFED-F3C1-4416-AB1A-C61121CFCA43}" presName="hierChild2" presStyleCnt="0"/>
      <dgm:spPr/>
    </dgm:pt>
    <dgm:pt modelId="{DA373E70-C58A-4A07-9617-76C11CC04B2B}" type="pres">
      <dgm:prSet presAssocID="{8DB79B09-B918-49E3-BA04-283A5CBC7BDB}" presName="hierRoot1" presStyleCnt="0"/>
      <dgm:spPr/>
    </dgm:pt>
    <dgm:pt modelId="{970C010D-A4E6-4438-AD28-C771F85BC0FE}" type="pres">
      <dgm:prSet presAssocID="{8DB79B09-B918-49E3-BA04-283A5CBC7BDB}" presName="composite" presStyleCnt="0"/>
      <dgm:spPr/>
    </dgm:pt>
    <dgm:pt modelId="{DEB4B7A0-57DE-4878-967A-B735A3D86003}" type="pres">
      <dgm:prSet presAssocID="{8DB79B09-B918-49E3-BA04-283A5CBC7BDB}" presName="background" presStyleLbl="node0" presStyleIdx="1" presStyleCnt="3"/>
      <dgm:spPr/>
    </dgm:pt>
    <dgm:pt modelId="{1E601D0B-DC18-4336-B32E-C4A29D8BCA7F}" type="pres">
      <dgm:prSet presAssocID="{8DB79B09-B918-49E3-BA04-283A5CBC7BDB}" presName="text" presStyleLbl="fgAcc0" presStyleIdx="1" presStyleCnt="3">
        <dgm:presLayoutVars>
          <dgm:chPref val="3"/>
        </dgm:presLayoutVars>
      </dgm:prSet>
      <dgm:spPr/>
    </dgm:pt>
    <dgm:pt modelId="{9F4537BD-CF58-4C58-9B00-98D114DA5011}" type="pres">
      <dgm:prSet presAssocID="{8DB79B09-B918-49E3-BA04-283A5CBC7BDB}" presName="hierChild2" presStyleCnt="0"/>
      <dgm:spPr/>
    </dgm:pt>
    <dgm:pt modelId="{FFBA5069-6A37-4967-BD3E-914C2314915E}" type="pres">
      <dgm:prSet presAssocID="{6C2F9AA0-2161-412E-9768-32C6BFC4C87C}" presName="hierRoot1" presStyleCnt="0"/>
      <dgm:spPr/>
    </dgm:pt>
    <dgm:pt modelId="{5BF71B4F-D8B2-4659-BFBC-0F91E965B852}" type="pres">
      <dgm:prSet presAssocID="{6C2F9AA0-2161-412E-9768-32C6BFC4C87C}" presName="composite" presStyleCnt="0"/>
      <dgm:spPr/>
    </dgm:pt>
    <dgm:pt modelId="{B8C45E09-35D9-4E17-8210-A964EAE4C6BF}" type="pres">
      <dgm:prSet presAssocID="{6C2F9AA0-2161-412E-9768-32C6BFC4C87C}" presName="background" presStyleLbl="node0" presStyleIdx="2" presStyleCnt="3"/>
      <dgm:spPr/>
    </dgm:pt>
    <dgm:pt modelId="{1030E561-A83B-43F9-B571-980092B226AC}" type="pres">
      <dgm:prSet presAssocID="{6C2F9AA0-2161-412E-9768-32C6BFC4C87C}" presName="text" presStyleLbl="fgAcc0" presStyleIdx="2" presStyleCnt="3">
        <dgm:presLayoutVars>
          <dgm:chPref val="3"/>
        </dgm:presLayoutVars>
      </dgm:prSet>
      <dgm:spPr/>
    </dgm:pt>
    <dgm:pt modelId="{DB88FE40-6930-4CD7-8B7D-24FAA8F6BD2F}" type="pres">
      <dgm:prSet presAssocID="{6C2F9AA0-2161-412E-9768-32C6BFC4C87C}" presName="hierChild2" presStyleCnt="0"/>
      <dgm:spPr/>
    </dgm:pt>
  </dgm:ptLst>
  <dgm:cxnLst>
    <dgm:cxn modelId="{13FC3307-653D-4001-9FEE-3B87730297B2}" srcId="{169D0AA4-024A-4DC3-ACCC-51A33B0FF1DF}" destId="{FD80BFED-F3C1-4416-AB1A-C61121CFCA43}" srcOrd="0" destOrd="0" parTransId="{01AEF615-6DA7-4926-922F-EE7A44EC035A}" sibTransId="{2956F638-B9D3-4A6E-ABB9-BCBFC5A964B0}"/>
    <dgm:cxn modelId="{F3725C30-791E-437B-A8CF-1392CB9ADBC4}" type="presOf" srcId="{6C2F9AA0-2161-412E-9768-32C6BFC4C87C}" destId="{1030E561-A83B-43F9-B571-980092B226AC}" srcOrd="0" destOrd="0" presId="urn:microsoft.com/office/officeart/2005/8/layout/hierarchy1"/>
    <dgm:cxn modelId="{9877D974-9C32-4697-92A3-59F58A951D7B}" srcId="{169D0AA4-024A-4DC3-ACCC-51A33B0FF1DF}" destId="{6C2F9AA0-2161-412E-9768-32C6BFC4C87C}" srcOrd="2" destOrd="0" parTransId="{9EB00668-B594-4BBF-823B-08AC6631604C}" sibTransId="{F196F75D-FB9D-45E4-82A8-4D2568DAC668}"/>
    <dgm:cxn modelId="{4CB05B7F-0117-4E79-BDC6-73C673BBBE5F}" srcId="{169D0AA4-024A-4DC3-ACCC-51A33B0FF1DF}" destId="{8DB79B09-B918-49E3-BA04-283A5CBC7BDB}" srcOrd="1" destOrd="0" parTransId="{D10DE85D-6091-4293-B098-AD193538DFE8}" sibTransId="{5A2C3DEB-BD64-488B-A10E-205EF16208C1}"/>
    <dgm:cxn modelId="{1FC0788E-2635-4610-A97A-4EE81DD0E37D}" type="presOf" srcId="{169D0AA4-024A-4DC3-ACCC-51A33B0FF1DF}" destId="{C17765EF-AE4C-4E26-BBA0-02F08141FFB5}" srcOrd="0" destOrd="0" presId="urn:microsoft.com/office/officeart/2005/8/layout/hierarchy1"/>
    <dgm:cxn modelId="{A8C176B4-1684-44F6-BE11-E960E0A566C0}" type="presOf" srcId="{8DB79B09-B918-49E3-BA04-283A5CBC7BDB}" destId="{1E601D0B-DC18-4336-B32E-C4A29D8BCA7F}" srcOrd="0" destOrd="0" presId="urn:microsoft.com/office/officeart/2005/8/layout/hierarchy1"/>
    <dgm:cxn modelId="{9A70C2ED-423A-4AE6-8FC7-CADC86125F65}" type="presOf" srcId="{FD80BFED-F3C1-4416-AB1A-C61121CFCA43}" destId="{272A024B-F24D-4AB5-863C-E4DAE9151F13}" srcOrd="0" destOrd="0" presId="urn:microsoft.com/office/officeart/2005/8/layout/hierarchy1"/>
    <dgm:cxn modelId="{B660EA47-0C21-4081-8BA7-EC1F7475C77E}" type="presParOf" srcId="{C17765EF-AE4C-4E26-BBA0-02F08141FFB5}" destId="{4A39BEDD-9A35-4F16-BF43-1F7A9FAE2840}" srcOrd="0" destOrd="0" presId="urn:microsoft.com/office/officeart/2005/8/layout/hierarchy1"/>
    <dgm:cxn modelId="{4ECD9682-08D0-4194-9352-B65DCF0DB960}" type="presParOf" srcId="{4A39BEDD-9A35-4F16-BF43-1F7A9FAE2840}" destId="{8178B15B-9FDF-4E34-82F0-959BFFA7FAB9}" srcOrd="0" destOrd="0" presId="urn:microsoft.com/office/officeart/2005/8/layout/hierarchy1"/>
    <dgm:cxn modelId="{5EA6969A-D25A-410B-81B2-0376A539CCE4}" type="presParOf" srcId="{8178B15B-9FDF-4E34-82F0-959BFFA7FAB9}" destId="{DF15DAC6-E68E-4E04-B9E9-84611B1DDF21}" srcOrd="0" destOrd="0" presId="urn:microsoft.com/office/officeart/2005/8/layout/hierarchy1"/>
    <dgm:cxn modelId="{FEAB5408-CEB7-46BB-9238-6BA89C43EC01}" type="presParOf" srcId="{8178B15B-9FDF-4E34-82F0-959BFFA7FAB9}" destId="{272A024B-F24D-4AB5-863C-E4DAE9151F13}" srcOrd="1" destOrd="0" presId="urn:microsoft.com/office/officeart/2005/8/layout/hierarchy1"/>
    <dgm:cxn modelId="{FBDEDA62-C0E1-4FCC-9EBA-741D27980BE5}" type="presParOf" srcId="{4A39BEDD-9A35-4F16-BF43-1F7A9FAE2840}" destId="{9FE30767-54AA-4249-AC9E-1D9CBF172261}" srcOrd="1" destOrd="0" presId="urn:microsoft.com/office/officeart/2005/8/layout/hierarchy1"/>
    <dgm:cxn modelId="{35535847-6681-4A07-8133-525129DFD019}" type="presParOf" srcId="{C17765EF-AE4C-4E26-BBA0-02F08141FFB5}" destId="{DA373E70-C58A-4A07-9617-76C11CC04B2B}" srcOrd="1" destOrd="0" presId="urn:microsoft.com/office/officeart/2005/8/layout/hierarchy1"/>
    <dgm:cxn modelId="{A13CE9F8-D760-49A8-B267-7AE5F544E1A2}" type="presParOf" srcId="{DA373E70-C58A-4A07-9617-76C11CC04B2B}" destId="{970C010D-A4E6-4438-AD28-C771F85BC0FE}" srcOrd="0" destOrd="0" presId="urn:microsoft.com/office/officeart/2005/8/layout/hierarchy1"/>
    <dgm:cxn modelId="{454C008B-4653-44B4-AAC4-2F68BD3EB753}" type="presParOf" srcId="{970C010D-A4E6-4438-AD28-C771F85BC0FE}" destId="{DEB4B7A0-57DE-4878-967A-B735A3D86003}" srcOrd="0" destOrd="0" presId="urn:microsoft.com/office/officeart/2005/8/layout/hierarchy1"/>
    <dgm:cxn modelId="{59EBF270-4DC2-4D6A-9713-84F6B72FC329}" type="presParOf" srcId="{970C010D-A4E6-4438-AD28-C771F85BC0FE}" destId="{1E601D0B-DC18-4336-B32E-C4A29D8BCA7F}" srcOrd="1" destOrd="0" presId="urn:microsoft.com/office/officeart/2005/8/layout/hierarchy1"/>
    <dgm:cxn modelId="{085E6E55-EEB0-4EC5-9953-E850B0C552B5}" type="presParOf" srcId="{DA373E70-C58A-4A07-9617-76C11CC04B2B}" destId="{9F4537BD-CF58-4C58-9B00-98D114DA5011}" srcOrd="1" destOrd="0" presId="urn:microsoft.com/office/officeart/2005/8/layout/hierarchy1"/>
    <dgm:cxn modelId="{168C042C-42AF-4E64-BDF4-48757978FA7B}" type="presParOf" srcId="{C17765EF-AE4C-4E26-BBA0-02F08141FFB5}" destId="{FFBA5069-6A37-4967-BD3E-914C2314915E}" srcOrd="2" destOrd="0" presId="urn:microsoft.com/office/officeart/2005/8/layout/hierarchy1"/>
    <dgm:cxn modelId="{E9BCFFD3-2670-446E-9D2F-F2B71B97E41F}" type="presParOf" srcId="{FFBA5069-6A37-4967-BD3E-914C2314915E}" destId="{5BF71B4F-D8B2-4659-BFBC-0F91E965B852}" srcOrd="0" destOrd="0" presId="urn:microsoft.com/office/officeart/2005/8/layout/hierarchy1"/>
    <dgm:cxn modelId="{A8F23118-3B39-4AA8-878A-2EE6D593AF43}" type="presParOf" srcId="{5BF71B4F-D8B2-4659-BFBC-0F91E965B852}" destId="{B8C45E09-35D9-4E17-8210-A964EAE4C6BF}" srcOrd="0" destOrd="0" presId="urn:microsoft.com/office/officeart/2005/8/layout/hierarchy1"/>
    <dgm:cxn modelId="{8F3C12C6-72D5-411B-A7D0-94BFCDB6FFB0}" type="presParOf" srcId="{5BF71B4F-D8B2-4659-BFBC-0F91E965B852}" destId="{1030E561-A83B-43F9-B571-980092B226AC}" srcOrd="1" destOrd="0" presId="urn:microsoft.com/office/officeart/2005/8/layout/hierarchy1"/>
    <dgm:cxn modelId="{4170B62A-26D4-48B1-8AB1-C4DAD647241A}" type="presParOf" srcId="{FFBA5069-6A37-4967-BD3E-914C2314915E}" destId="{DB88FE40-6930-4CD7-8B7D-24FAA8F6BD2F}"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15DAC6-E68E-4E04-B9E9-84611B1DDF21}">
      <dsp:nvSpPr>
        <dsp:cNvPr id="0" name=""/>
        <dsp:cNvSpPr/>
      </dsp:nvSpPr>
      <dsp:spPr>
        <a:xfrm>
          <a:off x="0" y="133222"/>
          <a:ext cx="2430269" cy="1543221"/>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272A024B-F24D-4AB5-863C-E4DAE9151F13}">
      <dsp:nvSpPr>
        <dsp:cNvPr id="0" name=""/>
        <dsp:cNvSpPr/>
      </dsp:nvSpPr>
      <dsp:spPr>
        <a:xfrm>
          <a:off x="270029" y="389751"/>
          <a:ext cx="2430269" cy="154322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AU" sz="2900" kern="1200" err="1"/>
            <a:t>Inyarri-manha</a:t>
          </a:r>
          <a:endParaRPr lang="en-AU" sz="2900" kern="1200"/>
        </a:p>
        <a:p>
          <a:pPr marL="0" lvl="0" indent="0" algn="ctr" defTabSz="1289050">
            <a:lnSpc>
              <a:spcPct val="90000"/>
            </a:lnSpc>
            <a:spcBef>
              <a:spcPct val="0"/>
            </a:spcBef>
            <a:spcAft>
              <a:spcPct val="35000"/>
            </a:spcAft>
            <a:buNone/>
          </a:pPr>
          <a:r>
            <a:rPr lang="en-AU" sz="2900" kern="1200"/>
            <a:t>Share-</a:t>
          </a:r>
          <a:r>
            <a:rPr lang="en-AU" sz="2900" kern="1200" err="1"/>
            <a:t>ing</a:t>
          </a:r>
          <a:endParaRPr lang="en-US" sz="2900" kern="1200"/>
        </a:p>
      </dsp:txBody>
      <dsp:txXfrm>
        <a:off x="315228" y="434950"/>
        <a:ext cx="2339871" cy="1452823"/>
      </dsp:txXfrm>
    </dsp:sp>
    <dsp:sp modelId="{DEB4B7A0-57DE-4878-967A-B735A3D86003}">
      <dsp:nvSpPr>
        <dsp:cNvPr id="0" name=""/>
        <dsp:cNvSpPr/>
      </dsp:nvSpPr>
      <dsp:spPr>
        <a:xfrm>
          <a:off x="2970329" y="144241"/>
          <a:ext cx="2430269" cy="1543221"/>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1E601D0B-DC18-4336-B32E-C4A29D8BCA7F}">
      <dsp:nvSpPr>
        <dsp:cNvPr id="0" name=""/>
        <dsp:cNvSpPr/>
      </dsp:nvSpPr>
      <dsp:spPr>
        <a:xfrm>
          <a:off x="3240359" y="400769"/>
          <a:ext cx="2430269" cy="154322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Ilgari</a:t>
          </a:r>
        </a:p>
        <a:p>
          <a:pPr marL="0" lvl="0" indent="0" algn="ctr" defTabSz="1289050">
            <a:lnSpc>
              <a:spcPct val="90000"/>
            </a:lnSpc>
            <a:spcBef>
              <a:spcPct val="0"/>
            </a:spcBef>
            <a:spcAft>
              <a:spcPct val="35000"/>
            </a:spcAft>
            <a:buNone/>
          </a:pPr>
          <a:r>
            <a:rPr lang="en-US" sz="2900" kern="1200"/>
            <a:t>Sky</a:t>
          </a:r>
        </a:p>
      </dsp:txBody>
      <dsp:txXfrm>
        <a:off x="3285558" y="445968"/>
        <a:ext cx="2339871" cy="1452823"/>
      </dsp:txXfrm>
    </dsp:sp>
    <dsp:sp modelId="{B8C45E09-35D9-4E17-8210-A964EAE4C6BF}">
      <dsp:nvSpPr>
        <dsp:cNvPr id="0" name=""/>
        <dsp:cNvSpPr/>
      </dsp:nvSpPr>
      <dsp:spPr>
        <a:xfrm>
          <a:off x="5940658" y="144241"/>
          <a:ext cx="2430269" cy="1543221"/>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1030E561-A83B-43F9-B571-980092B226AC}">
      <dsp:nvSpPr>
        <dsp:cNvPr id="0" name=""/>
        <dsp:cNvSpPr/>
      </dsp:nvSpPr>
      <dsp:spPr>
        <a:xfrm>
          <a:off x="6210688" y="400769"/>
          <a:ext cx="2430269" cy="154322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Bundara</a:t>
          </a:r>
        </a:p>
        <a:p>
          <a:pPr marL="0" lvl="0" indent="0" algn="ctr" defTabSz="1289050">
            <a:lnSpc>
              <a:spcPct val="90000"/>
            </a:lnSpc>
            <a:spcBef>
              <a:spcPct val="0"/>
            </a:spcBef>
            <a:spcAft>
              <a:spcPct val="35000"/>
            </a:spcAft>
            <a:buNone/>
          </a:pPr>
          <a:r>
            <a:rPr lang="en-US" sz="2900" kern="1200"/>
            <a:t>Star</a:t>
          </a:r>
        </a:p>
      </dsp:txBody>
      <dsp:txXfrm>
        <a:off x="6255887" y="445968"/>
        <a:ext cx="2339871" cy="145282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BBFA697C-5849-4DDF-A6C8-08E6893940F4}" type="datetimeFigureOut">
              <a:rPr lang="en-AU" smtClean="0"/>
              <a:pPr/>
              <a:t>28/07/2023</a:t>
            </a:fld>
            <a:endParaRPr lang="en-AU"/>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BFD014AF-979A-46D9-9B43-4C67319580DA}" type="slidenum">
              <a:rPr lang="en-AU" smtClean="0"/>
              <a:pPr/>
              <a:t>‹#›</a:t>
            </a:fld>
            <a:endParaRPr lang="en-AU"/>
          </a:p>
        </p:txBody>
      </p:sp>
    </p:spTree>
    <p:extLst>
      <p:ext uri="{BB962C8B-B14F-4D97-AF65-F5344CB8AC3E}">
        <p14:creationId xmlns:p14="http://schemas.microsoft.com/office/powerpoint/2010/main" val="25144417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00992BC2-9435-4D31-AEB3-5D5877AD6447}" type="datetimeFigureOut">
              <a:rPr lang="en-AU" smtClean="0"/>
              <a:pPr/>
              <a:t>28/07/2023</a:t>
            </a:fld>
            <a:endParaRPr lang="en-AU"/>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9A496215-5E4C-414D-A8DB-C38AA7CF7C2A}" type="slidenum">
              <a:rPr lang="en-AU" smtClean="0"/>
              <a:pPr/>
              <a:t>‹#›</a:t>
            </a:fld>
            <a:endParaRPr lang="en-AU"/>
          </a:p>
        </p:txBody>
      </p:sp>
    </p:spTree>
    <p:extLst>
      <p:ext uri="{BB962C8B-B14F-4D97-AF65-F5344CB8AC3E}">
        <p14:creationId xmlns:p14="http://schemas.microsoft.com/office/powerpoint/2010/main" val="4203183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pPr>
            <a:r>
              <a:rPr lang="en-AU" sz="1200" dirty="0"/>
              <a:t>In particular…</a:t>
            </a:r>
          </a:p>
        </p:txBody>
      </p:sp>
      <p:sp>
        <p:nvSpPr>
          <p:cNvPr id="4" name="Slide Number Placeholder 3"/>
          <p:cNvSpPr>
            <a:spLocks noGrp="1"/>
          </p:cNvSpPr>
          <p:nvPr>
            <p:ph type="sldNum" sz="quarter" idx="5"/>
          </p:nvPr>
        </p:nvSpPr>
        <p:spPr/>
        <p:txBody>
          <a:bodyPr/>
          <a:lstStyle/>
          <a:p>
            <a:fld id="{9A496215-5E4C-414D-A8DB-C38AA7CF7C2A}" type="slidenum">
              <a:rPr lang="en-AU" smtClean="0"/>
              <a:pPr/>
              <a:t>1</a:t>
            </a:fld>
            <a:endParaRPr lang="en-AU"/>
          </a:p>
        </p:txBody>
      </p:sp>
    </p:spTree>
    <p:extLst>
      <p:ext uri="{BB962C8B-B14F-4D97-AF65-F5344CB8AC3E}">
        <p14:creationId xmlns:p14="http://schemas.microsoft.com/office/powerpoint/2010/main" val="16332543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1200"/>
              </a:spcBef>
              <a:spcAft>
                <a:spcPts val="0"/>
              </a:spcAft>
              <a:buClrTx/>
              <a:buSzTx/>
              <a:buFont typeface="Arial" pitchFamily="34" charset="0"/>
              <a:buNone/>
              <a:tabLst/>
              <a:defRPr/>
            </a:pPr>
            <a:r>
              <a:rPr kumimoji="0" lang="en-AU" sz="1200" b="0" i="0" u="none" strike="noStrike" kern="1200" cap="none" spc="0" normalizeH="0" baseline="0" noProof="0" dirty="0">
                <a:ln>
                  <a:noFill/>
                </a:ln>
                <a:solidFill>
                  <a:prstClr val="black"/>
                </a:solidFill>
                <a:effectLst/>
                <a:uLnTx/>
                <a:uFillTx/>
                <a:latin typeface="Calibri"/>
                <a:ea typeface="+mn-ea"/>
                <a:cs typeface="+mn-cs"/>
              </a:rPr>
              <a:t>2009 – First ILUA signed with Wajarri Yamaji</a:t>
            </a:r>
          </a:p>
          <a:p>
            <a:pPr marL="0" marR="0" lvl="0" indent="0" algn="l" defTabSz="914400" rtl="0" eaLnBrk="1" fontAlgn="auto" latinLnBrk="0" hangingPunct="1">
              <a:lnSpc>
                <a:spcPct val="90000"/>
              </a:lnSpc>
              <a:spcBef>
                <a:spcPts val="1200"/>
              </a:spcBef>
              <a:spcAft>
                <a:spcPts val="0"/>
              </a:spcAft>
              <a:buClrTx/>
              <a:buSzTx/>
              <a:buFont typeface="Arial" pitchFamily="34" charset="0"/>
              <a:buNone/>
              <a:tabLst/>
              <a:defRPr/>
            </a:pPr>
            <a:r>
              <a:rPr kumimoji="0" lang="en-AU" sz="1200" b="0" i="0" u="none" strike="noStrike" kern="1200" cap="none" spc="0" normalizeH="0" baseline="0" noProof="0" dirty="0">
                <a:ln>
                  <a:noFill/>
                </a:ln>
                <a:solidFill>
                  <a:prstClr val="black"/>
                </a:solidFill>
                <a:effectLst/>
                <a:uLnTx/>
                <a:uFillTx/>
                <a:latin typeface="Calibri"/>
                <a:ea typeface="+mn-ea"/>
                <a:cs typeface="+mn-cs"/>
              </a:rPr>
              <a:t>2009 – Establishment of CSIRO’s Murchison Radio-astronomy Observatory</a:t>
            </a:r>
          </a:p>
          <a:p>
            <a:pPr marL="0" marR="0" lvl="0" indent="0" algn="l" defTabSz="914400" rtl="0" eaLnBrk="1" fontAlgn="auto" latinLnBrk="0" hangingPunct="1">
              <a:lnSpc>
                <a:spcPct val="90000"/>
              </a:lnSpc>
              <a:spcBef>
                <a:spcPts val="1200"/>
              </a:spcBef>
              <a:spcAft>
                <a:spcPts val="0"/>
              </a:spcAft>
              <a:buClrTx/>
              <a:buSzTx/>
              <a:buFont typeface="Arial" pitchFamily="34" charset="0"/>
              <a:buNone/>
              <a:tabLst/>
              <a:defRPr/>
            </a:pPr>
            <a:r>
              <a:rPr lang="en-AU" sz="1200" dirty="0">
                <a:solidFill>
                  <a:prstClr val="black"/>
                </a:solidFill>
                <a:latin typeface="Calibri"/>
              </a:rPr>
              <a:t>2011 – EDGES established on site</a:t>
            </a:r>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90000"/>
              </a:lnSpc>
              <a:spcBef>
                <a:spcPts val="1200"/>
              </a:spcBef>
              <a:spcAft>
                <a:spcPts val="0"/>
              </a:spcAft>
              <a:buClrTx/>
              <a:buSzTx/>
              <a:buFont typeface="Arial" pitchFamily="34" charset="0"/>
              <a:buNone/>
              <a:tabLst/>
              <a:defRPr/>
            </a:pPr>
            <a:r>
              <a:rPr kumimoji="0" lang="en-AU" sz="1200" b="0" i="0" u="none" strike="noStrike" kern="1200" cap="none" spc="0" normalizeH="0" baseline="0" noProof="0" dirty="0">
                <a:ln>
                  <a:noFill/>
                </a:ln>
                <a:solidFill>
                  <a:prstClr val="black"/>
                </a:solidFill>
                <a:effectLst/>
                <a:uLnTx/>
                <a:uFillTx/>
                <a:latin typeface="Calibri"/>
                <a:ea typeface="+mn-ea"/>
                <a:cs typeface="+mn-cs"/>
              </a:rPr>
              <a:t>2012 – Official opening of the </a:t>
            </a:r>
            <a:r>
              <a:rPr lang="en-AU" sz="1200" dirty="0">
                <a:solidFill>
                  <a:prstClr val="black"/>
                </a:solidFill>
                <a:latin typeface="Calibri"/>
              </a:rPr>
              <a:t>observatory</a:t>
            </a:r>
            <a:r>
              <a:rPr kumimoji="0" lang="en-AU" sz="1200" b="0" i="0" u="none" strike="noStrike" kern="1200" cap="none" spc="0" normalizeH="0" baseline="0" noProof="0" dirty="0">
                <a:ln>
                  <a:noFill/>
                </a:ln>
                <a:solidFill>
                  <a:prstClr val="black"/>
                </a:solidFill>
                <a:effectLst/>
                <a:uLnTx/>
                <a:uFillTx/>
                <a:latin typeface="Calibri"/>
                <a:ea typeface="+mn-ea"/>
                <a:cs typeface="+mn-cs"/>
              </a:rPr>
              <a:t> and our ASKAP radio telescope</a:t>
            </a:r>
          </a:p>
          <a:p>
            <a:pPr marL="0" marR="0" lvl="0" indent="0" algn="l" defTabSz="914400" rtl="0" eaLnBrk="1" fontAlgn="auto" latinLnBrk="0" hangingPunct="1">
              <a:lnSpc>
                <a:spcPct val="90000"/>
              </a:lnSpc>
              <a:spcBef>
                <a:spcPts val="1200"/>
              </a:spcBef>
              <a:spcAft>
                <a:spcPts val="0"/>
              </a:spcAft>
              <a:buClrTx/>
              <a:buSzTx/>
              <a:buFont typeface="Arial" pitchFamily="34" charset="0"/>
              <a:buNone/>
              <a:tabLst/>
              <a:defRPr/>
            </a:pPr>
            <a:r>
              <a:rPr kumimoji="0" lang="en-AU" sz="1200" b="0" i="0" u="none" strike="noStrike" kern="1200" cap="none" spc="0" normalizeH="0" baseline="0" noProof="0" dirty="0">
                <a:ln>
                  <a:noFill/>
                </a:ln>
                <a:solidFill>
                  <a:prstClr val="black"/>
                </a:solidFill>
                <a:effectLst/>
                <a:uLnTx/>
                <a:uFillTx/>
                <a:latin typeface="Calibri"/>
                <a:ea typeface="+mn-ea"/>
                <a:cs typeface="+mn-cs"/>
              </a:rPr>
              <a:t>2012 – SKAO makes site decision for hosting the SKA telescopes: 2 countries</a:t>
            </a:r>
          </a:p>
          <a:p>
            <a:pPr marL="0" marR="0" lvl="0" indent="0" algn="l" defTabSz="914400" rtl="0" eaLnBrk="1" fontAlgn="auto" latinLnBrk="0" hangingPunct="1">
              <a:lnSpc>
                <a:spcPct val="90000"/>
              </a:lnSpc>
              <a:spcBef>
                <a:spcPts val="1200"/>
              </a:spcBef>
              <a:spcAft>
                <a:spcPts val="0"/>
              </a:spcAft>
              <a:buClrTx/>
              <a:buSzTx/>
              <a:buFont typeface="Arial" pitchFamily="34" charset="0"/>
              <a:buNone/>
              <a:tabLst/>
              <a:defRPr/>
            </a:pPr>
            <a:r>
              <a:rPr lang="en-AU" sz="1200" dirty="0">
                <a:solidFill>
                  <a:prstClr val="black"/>
                </a:solidFill>
                <a:latin typeface="Calibri"/>
              </a:rPr>
              <a:t>2013 – Murchison Widefield Array launched at the observatory </a:t>
            </a:r>
          </a:p>
          <a:p>
            <a:pPr marL="0" marR="0" lvl="0" indent="0" algn="l" defTabSz="914400" rtl="0" eaLnBrk="1" fontAlgn="auto" latinLnBrk="0" hangingPunct="1">
              <a:lnSpc>
                <a:spcPct val="90000"/>
              </a:lnSpc>
              <a:spcBef>
                <a:spcPts val="1200"/>
              </a:spcBef>
              <a:spcAft>
                <a:spcPts val="0"/>
              </a:spcAft>
              <a:buClrTx/>
              <a:buSzTx/>
              <a:buFont typeface="Arial" pitchFamily="34" charset="0"/>
              <a:buNone/>
              <a:tabLst/>
              <a:defRPr/>
            </a:pPr>
            <a:r>
              <a:rPr lang="en-AU" sz="1200" dirty="0">
                <a:solidFill>
                  <a:prstClr val="black"/>
                </a:solidFill>
                <a:latin typeface="Calibri"/>
              </a:rPr>
              <a:t>2020 – CSIRO establishes the Site Entity to manage an extended observatory</a:t>
            </a:r>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90000"/>
              </a:lnSpc>
              <a:spcBef>
                <a:spcPts val="1200"/>
              </a:spcBef>
              <a:spcAft>
                <a:spcPts val="0"/>
              </a:spcAft>
              <a:buClrTx/>
              <a:buSzTx/>
              <a:buFont typeface="Arial" pitchFamily="34" charset="0"/>
              <a:buNone/>
              <a:tabLst/>
              <a:defRPr/>
            </a:pPr>
            <a:r>
              <a:rPr kumimoji="0" lang="en-AU" sz="1200" b="0" i="0" u="none" strike="noStrike" kern="1200" cap="none" spc="0" normalizeH="0" baseline="0" noProof="0" dirty="0">
                <a:ln>
                  <a:noFill/>
                </a:ln>
                <a:solidFill>
                  <a:prstClr val="black"/>
                </a:solidFill>
                <a:effectLst/>
                <a:uLnTx/>
                <a:uFillTx/>
                <a:latin typeface="Calibri"/>
                <a:ea typeface="+mn-ea"/>
                <a:cs typeface="+mn-cs"/>
              </a:rPr>
              <a:t>2022 – </a:t>
            </a:r>
            <a:r>
              <a:rPr kumimoji="0" lang="en-AU" sz="1200" i="0" u="none" strike="noStrike" kern="1200" cap="none" spc="0" normalizeH="0" baseline="0" noProof="0" dirty="0">
                <a:ln>
                  <a:noFill/>
                </a:ln>
                <a:solidFill>
                  <a:prstClr val="black"/>
                </a:solidFill>
                <a:effectLst/>
                <a:uLnTx/>
                <a:uFillTx/>
                <a:latin typeface="Calibri"/>
                <a:ea typeface="+mn-ea"/>
                <a:cs typeface="+mn-cs"/>
              </a:rPr>
              <a:t>New ILUA for expanded observatory site; dual name introduced</a:t>
            </a:r>
          </a:p>
          <a:p>
            <a:pPr marL="0" marR="0" lvl="0" indent="0" algn="l" defTabSz="914400" rtl="0" eaLnBrk="1" fontAlgn="auto" latinLnBrk="0" hangingPunct="1">
              <a:lnSpc>
                <a:spcPct val="90000"/>
              </a:lnSpc>
              <a:spcBef>
                <a:spcPts val="1200"/>
              </a:spcBef>
              <a:spcAft>
                <a:spcPts val="0"/>
              </a:spcAft>
              <a:buClrTx/>
              <a:buSzTx/>
              <a:buFont typeface="Arial" pitchFamily="34" charset="0"/>
              <a:buNone/>
              <a:tabLst/>
              <a:defRPr/>
            </a:pPr>
            <a:r>
              <a:rPr kumimoji="0" lang="en-AU" sz="1200" b="0" i="0" u="none" strike="noStrike" kern="1200" cap="none" spc="0" normalizeH="0" baseline="0" noProof="0" dirty="0">
                <a:ln>
                  <a:noFill/>
                </a:ln>
                <a:solidFill>
                  <a:prstClr val="black"/>
                </a:solidFill>
                <a:effectLst/>
                <a:uLnTx/>
                <a:uFillTx/>
                <a:latin typeface="Calibri"/>
                <a:ea typeface="+mn-ea"/>
                <a:cs typeface="+mn-cs"/>
              </a:rPr>
              <a:t>2022 – Official start of SKA-Low construction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496215-5E4C-414D-A8DB-C38AA7CF7C2A}"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0978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Gosh darn it, I can’t remember how these slides are meant to look</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496215-5E4C-414D-A8DB-C38AA7CF7C2A}"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7297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pPr>
            <a:r>
              <a:rPr lang="en-AU" sz="1200" dirty="0"/>
              <a:t>In particular…</a:t>
            </a:r>
          </a:p>
        </p:txBody>
      </p:sp>
      <p:sp>
        <p:nvSpPr>
          <p:cNvPr id="4" name="Slide Number Placeholder 3"/>
          <p:cNvSpPr>
            <a:spLocks noGrp="1"/>
          </p:cNvSpPr>
          <p:nvPr>
            <p:ph type="sldNum" sz="quarter" idx="5"/>
          </p:nvPr>
        </p:nvSpPr>
        <p:spPr/>
        <p:txBody>
          <a:bodyPr/>
          <a:lstStyle/>
          <a:p>
            <a:fld id="{9A496215-5E4C-414D-A8DB-C38AA7CF7C2A}" type="slidenum">
              <a:rPr lang="en-AU" smtClean="0"/>
              <a:pPr/>
              <a:t>2</a:t>
            </a:fld>
            <a:endParaRPr lang="en-AU"/>
          </a:p>
        </p:txBody>
      </p:sp>
    </p:spTree>
    <p:extLst>
      <p:ext uri="{BB962C8B-B14F-4D97-AF65-F5344CB8AC3E}">
        <p14:creationId xmlns:p14="http://schemas.microsoft.com/office/powerpoint/2010/main" val="2772693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buFont typeface="Arial" panose="020B0604020202020204" pitchFamily="34" charset="0"/>
              <a:buChar char="•"/>
            </a:pPr>
            <a:r>
              <a:rPr lang="en-AU" sz="1200" dirty="0"/>
              <a:t>I do not expect you to read out painting details. </a:t>
            </a:r>
          </a:p>
          <a:p>
            <a:pPr marL="0" indent="0">
              <a:lnSpc>
                <a:spcPct val="90000"/>
              </a:lnSpc>
              <a:buFont typeface="Arial" panose="020B0604020202020204" pitchFamily="34" charset="0"/>
              <a:buNone/>
            </a:pPr>
            <a:endParaRPr lang="en-AU" sz="1200" dirty="0"/>
          </a:p>
          <a:p>
            <a:r>
              <a:rPr lang="en-AU" dirty="0"/>
              <a:t>I would like to take a moment to acknowledge the Wajarri Yamaji as the traditional owners and native title holders of the observatory. Paying particular respects to the partnership we share with them as we work towards the successful operation of the Observatory.</a:t>
            </a:r>
          </a:p>
          <a:p>
            <a:endParaRPr lang="en-AU" dirty="0"/>
          </a:p>
          <a:p>
            <a:pPr marL="0" indent="0">
              <a:lnSpc>
                <a:spcPct val="90000"/>
              </a:lnSpc>
              <a:buFont typeface="Arial" panose="020B0604020202020204" pitchFamily="34" charset="0"/>
              <a:buNone/>
            </a:pPr>
            <a:endParaRPr lang="en-AU" sz="1200" dirty="0"/>
          </a:p>
        </p:txBody>
      </p:sp>
      <p:sp>
        <p:nvSpPr>
          <p:cNvPr id="4" name="Slide Number Placeholder 3"/>
          <p:cNvSpPr>
            <a:spLocks noGrp="1"/>
          </p:cNvSpPr>
          <p:nvPr>
            <p:ph type="sldNum" sz="quarter" idx="5"/>
          </p:nvPr>
        </p:nvSpPr>
        <p:spPr/>
        <p:txBody>
          <a:bodyPr/>
          <a:lstStyle/>
          <a:p>
            <a:fld id="{9A496215-5E4C-414D-A8DB-C38AA7CF7C2A}" type="slidenum">
              <a:rPr lang="en-AU" smtClean="0"/>
              <a:pPr/>
              <a:t>3</a:t>
            </a:fld>
            <a:endParaRPr lang="en-AU"/>
          </a:p>
        </p:txBody>
      </p:sp>
    </p:spTree>
    <p:extLst>
      <p:ext uri="{BB962C8B-B14F-4D97-AF65-F5344CB8AC3E}">
        <p14:creationId xmlns:p14="http://schemas.microsoft.com/office/powerpoint/2010/main" val="2166441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House Keeping</a:t>
            </a:r>
          </a:p>
          <a:p>
            <a:endParaRPr lang="en-AU" dirty="0"/>
          </a:p>
          <a:p>
            <a:r>
              <a:rPr lang="en-AU" dirty="0"/>
              <a:t>In the event where an evacuation is required an alarm will sound, two tones, the first being an alert tone, the second being an evacuate tone </a:t>
            </a:r>
          </a:p>
          <a:p>
            <a:endParaRPr lang="en-AU" dirty="0"/>
          </a:p>
          <a:p>
            <a:r>
              <a:rPr lang="en-AU" dirty="0"/>
              <a:t>Muster Point – located in the car park outside, the large grassed area near the base of the stairs</a:t>
            </a:r>
          </a:p>
          <a:p>
            <a:endParaRPr lang="en-AU" dirty="0"/>
          </a:p>
          <a:p>
            <a:r>
              <a:rPr lang="en-AU" dirty="0"/>
              <a:t>First Aid – if for whatever reason you are fill unwell, or require first aid, please see reception</a:t>
            </a:r>
          </a:p>
          <a:p>
            <a:endParaRPr lang="en-AU" dirty="0"/>
          </a:p>
          <a:p>
            <a:endParaRPr lang="en-AU" dirty="0"/>
          </a:p>
          <a:p>
            <a:endParaRPr lang="en-AU" dirty="0"/>
          </a:p>
          <a:p>
            <a:r>
              <a:rPr lang="en-AU" dirty="0"/>
              <a:t>Also for anyone on Twitter or whatever it is called today… CSIRO ATNF has given the MWA a shout out in celebration of MWA’s </a:t>
            </a:r>
            <a:r>
              <a:rPr lang="en-AU"/>
              <a:t>10</a:t>
            </a:r>
            <a:r>
              <a:rPr lang="en-AU" baseline="30000"/>
              <a:t>th</a:t>
            </a:r>
            <a:r>
              <a:rPr lang="en-AU"/>
              <a:t> anniversary. </a:t>
            </a:r>
          </a:p>
        </p:txBody>
      </p:sp>
      <p:sp>
        <p:nvSpPr>
          <p:cNvPr id="4" name="Slide Number Placeholder 3"/>
          <p:cNvSpPr>
            <a:spLocks noGrp="1"/>
          </p:cNvSpPr>
          <p:nvPr>
            <p:ph type="sldNum" sz="quarter" idx="5"/>
          </p:nvPr>
        </p:nvSpPr>
        <p:spPr/>
        <p:txBody>
          <a:bodyPr/>
          <a:lstStyle/>
          <a:p>
            <a:fld id="{9A496215-5E4C-414D-A8DB-C38AA7CF7C2A}" type="slidenum">
              <a:rPr lang="en-AU" smtClean="0"/>
              <a:pPr/>
              <a:t>4</a:t>
            </a:fld>
            <a:endParaRPr lang="en-AU"/>
          </a:p>
        </p:txBody>
      </p:sp>
    </p:spTree>
    <p:extLst>
      <p:ext uri="{BB962C8B-B14F-4D97-AF65-F5344CB8AC3E}">
        <p14:creationId xmlns:p14="http://schemas.microsoft.com/office/powerpoint/2010/main" val="907246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buFont typeface="Arial" panose="020B0604020202020204" pitchFamily="34" charset="0"/>
              <a:buNone/>
            </a:pPr>
            <a:r>
              <a:rPr lang="en-AU" dirty="0"/>
              <a:t>Here follows a brief overview of the observatory and its radio astronomy projects. </a:t>
            </a:r>
          </a:p>
          <a:p>
            <a:endParaRPr lang="en-AU" dirty="0"/>
          </a:p>
        </p:txBody>
      </p:sp>
      <p:sp>
        <p:nvSpPr>
          <p:cNvPr id="4" name="Slide Number Placeholder 3"/>
          <p:cNvSpPr>
            <a:spLocks noGrp="1"/>
          </p:cNvSpPr>
          <p:nvPr>
            <p:ph type="sldNum" sz="quarter" idx="5"/>
          </p:nvPr>
        </p:nvSpPr>
        <p:spPr/>
        <p:txBody>
          <a:bodyPr/>
          <a:lstStyle/>
          <a:p>
            <a:fld id="{9A496215-5E4C-414D-A8DB-C38AA7CF7C2A}" type="slidenum">
              <a:rPr lang="en-AU" smtClean="0"/>
              <a:pPr/>
              <a:t>5</a:t>
            </a:fld>
            <a:endParaRPr lang="en-AU"/>
          </a:p>
        </p:txBody>
      </p:sp>
    </p:spTree>
    <p:extLst>
      <p:ext uri="{BB962C8B-B14F-4D97-AF65-F5344CB8AC3E}">
        <p14:creationId xmlns:p14="http://schemas.microsoft.com/office/powerpoint/2010/main" val="2529188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AU" sz="1200" i="0" dirty="0">
                <a:solidFill>
                  <a:srgbClr val="000000"/>
                </a:solidFill>
                <a:effectLst/>
              </a:rPr>
              <a:t>Observatory is now 27 times larger than the previous Murchison Radio-astronomy Observatory, at </a:t>
            </a:r>
            <a:r>
              <a:rPr lang="en-AU" b="0" i="0" dirty="0">
                <a:effectLst/>
                <a:latin typeface="Segoe UI" panose="020B0502040204020203" pitchFamily="34" charset="0"/>
              </a:rPr>
              <a:t>345,748 hectares.</a:t>
            </a:r>
          </a:p>
          <a:p>
            <a:pPr fontAlgn="t"/>
            <a:endParaRPr lang="en-AU" sz="1200" i="0" dirty="0">
              <a:solidFill>
                <a:srgbClr val="000000"/>
              </a:solidFill>
              <a:effectLst/>
            </a:endParaRPr>
          </a:p>
          <a:p>
            <a:pPr fontAlgn="t"/>
            <a:r>
              <a:rPr lang="en-AU" sz="1200" i="0" dirty="0">
                <a:solidFill>
                  <a:srgbClr val="000000"/>
                </a:solidFill>
                <a:effectLst/>
              </a:rPr>
              <a:t>Location - About 370km from Geraldton to roughly what I would call the centre of the observatory, or 700km from Perth</a:t>
            </a:r>
          </a:p>
          <a:p>
            <a:pPr fontAlgn="t"/>
            <a:endParaRPr lang="en-AU" sz="1200" i="0" dirty="0">
              <a:solidFill>
                <a:srgbClr val="000000"/>
              </a:solidFill>
              <a:effectLst/>
            </a:endParaRPr>
          </a:p>
          <a:p>
            <a:pPr fontAlgn="t"/>
            <a:r>
              <a:rPr lang="en-AU" sz="1200" i="0" dirty="0">
                <a:solidFill>
                  <a:srgbClr val="000000"/>
                </a:solidFill>
                <a:effectLst/>
              </a:rPr>
              <a:t>If I were to drive from the southern most point of the Observatory, to the northern most point, it would take me about an hour and a half… so definitely a big place</a:t>
            </a:r>
          </a:p>
          <a:p>
            <a:pPr fontAlgn="t"/>
            <a:endParaRPr lang="en-AU" sz="1200" i="0" dirty="0">
              <a:solidFill>
                <a:srgbClr val="000000"/>
              </a:solidFill>
              <a:effectLst/>
            </a:endParaRPr>
          </a:p>
          <a:p>
            <a:pPr fontAlgn="t"/>
            <a:r>
              <a:rPr lang="en-AU" sz="1200" i="0" dirty="0">
                <a:solidFill>
                  <a:srgbClr val="000000"/>
                </a:solidFill>
                <a:effectLst/>
              </a:rPr>
              <a:t>Image: MWA tiles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496215-5E4C-414D-A8DB-C38AA7CF7C2A}"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286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Wajarri Yamaji community and its forebears have lived with, cared for, and been occupiers and custodians of this land for thousands of years. Their living culture and unique role in the life of the region is acknowledged and the k</a:t>
            </a:r>
            <a:r>
              <a:rPr lang="en-AU" b="0" i="0" dirty="0">
                <a:solidFill>
                  <a:srgbClr val="1D2021"/>
                </a:solidFill>
                <a:effectLst/>
                <a:latin typeface="Open Sans" panose="020B0606030504020204" pitchFamily="34" charset="0"/>
                <a:ea typeface="Open Sans"/>
                <a:cs typeface="Open Sans"/>
              </a:rPr>
              <a:t>ey to the success of the Observatory is our relationship with the Traditional Owners, the Wajarri Yamaji.  Without their partnership we would not be able to successfully deliver on the ambitions for the future of the Observatory.</a:t>
            </a:r>
          </a:p>
          <a:p>
            <a:endParaRPr lang="en-AU" b="0" i="0" dirty="0">
              <a:solidFill>
                <a:srgbClr val="1D2021"/>
              </a:solidFill>
              <a:effectLst/>
              <a:latin typeface="Open Sans" panose="020B0606030504020204" pitchFamily="34" charset="0"/>
              <a:ea typeface="Open Sans"/>
              <a:cs typeface="Open Sans"/>
            </a:endParaRPr>
          </a:p>
          <a:p>
            <a:r>
              <a:rPr lang="en-AU" b="0" i="0" dirty="0">
                <a:solidFill>
                  <a:srgbClr val="1D2021"/>
                </a:solidFill>
                <a:effectLst/>
                <a:latin typeface="Open Sans" panose="020B0606030504020204" pitchFamily="34" charset="0"/>
                <a:ea typeface="Open Sans"/>
                <a:cs typeface="Open Sans"/>
              </a:rPr>
              <a:t>Protection of Wajarri heritage on site is one of our major priorities, we have promised to protect and preserve their heritage and cultural places during the operation of Observatory and during construction of the SKA-Low</a:t>
            </a:r>
          </a:p>
          <a:p>
            <a:endParaRPr lang="en-AU" b="0" i="0" dirty="0">
              <a:solidFill>
                <a:srgbClr val="1D2021"/>
              </a:solidFill>
              <a:effectLst/>
              <a:latin typeface="Open Sans" panose="020B0606030504020204" pitchFamily="34" charset="0"/>
              <a:ea typeface="Open Sans"/>
              <a:cs typeface="Open Sans"/>
            </a:endParaRPr>
          </a:p>
          <a:p>
            <a:r>
              <a:rPr lang="en-AU" b="0" i="0" dirty="0">
                <a:solidFill>
                  <a:srgbClr val="1D2021"/>
                </a:solidFill>
                <a:effectLst/>
                <a:latin typeface="Open Sans" panose="020B0606030504020204" pitchFamily="34" charset="0"/>
                <a:ea typeface="Open Sans"/>
                <a:cs typeface="Open Sans"/>
              </a:rPr>
              <a:t>A new ILUA was negotiated for whole station to become the much larger observatory and this will help establish opportunities for the Wajarri that will be spread across multiple generations with the life span of the Observatory being 50 years</a:t>
            </a:r>
          </a:p>
          <a:p>
            <a:endParaRPr lang="en-AU" b="0" i="0" dirty="0">
              <a:solidFill>
                <a:srgbClr val="1D2021"/>
              </a:solidFill>
              <a:effectLst/>
              <a:latin typeface="Open Sans" panose="020B0606030504020204" pitchFamily="34" charset="0"/>
              <a:ea typeface="Open Sans"/>
              <a:cs typeface="Open Sans"/>
            </a:endParaRPr>
          </a:p>
          <a:p>
            <a:r>
              <a:rPr lang="en-AU" b="0" i="0" dirty="0">
                <a:solidFill>
                  <a:srgbClr val="1D2021"/>
                </a:solidFill>
                <a:effectLst/>
                <a:latin typeface="Open Sans" panose="020B0606030504020204" pitchFamily="34" charset="0"/>
                <a:ea typeface="Open Sans"/>
                <a:cs typeface="Open Sans"/>
              </a:rPr>
              <a:t>Last year we concluded negotiations for an Indigenous Land Use Agreement, one of the first of its’ kind in Australia… which lead us to being gifted with a new name for the Observatory…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496215-5E4C-414D-A8DB-C38AA7CF7C2A}"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603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r>
              <a:rPr lang="en-AU" dirty="0"/>
              <a:t>It is important for us to acknowledge that the Observatory has a dual name, this is a key departure from how we used to refer to the observatory</a:t>
            </a:r>
          </a:p>
          <a:p>
            <a:endParaRPr lang="en-AU" dirty="0"/>
          </a:p>
          <a:p>
            <a:pPr fontAlgn="t"/>
            <a:r>
              <a:rPr lang="en-AU" sz="1200" i="0" dirty="0">
                <a:solidFill>
                  <a:srgbClr val="000000"/>
                </a:solidFill>
                <a:effectLst/>
              </a:rPr>
              <a:t>The name was selected by the Wajarri Yamaji Aboriginal Corporation, from a pool of entries submitted by the local community. </a:t>
            </a:r>
          </a:p>
          <a:p>
            <a:pPr fontAlgn="t"/>
            <a:endParaRPr lang="en-AU" sz="1200" i="0" dirty="0">
              <a:solidFill>
                <a:srgbClr val="000000"/>
              </a:solidFill>
              <a:effectLst/>
            </a:endParaRPr>
          </a:p>
          <a:p>
            <a:pPr fontAlgn="t"/>
            <a:r>
              <a:rPr lang="en-AU" sz="1200" i="0" dirty="0">
                <a:solidFill>
                  <a:srgbClr val="000000"/>
                </a:solidFill>
                <a:effectLst/>
              </a:rPr>
              <a:t>The observatory name is both the Wajarri part, and the English component. </a:t>
            </a:r>
          </a:p>
          <a:p>
            <a:pPr fontAlgn="t"/>
            <a:endParaRPr lang="en-AU" sz="1200" i="0" dirty="0">
              <a:solidFill>
                <a:srgbClr val="000000"/>
              </a:solidFill>
              <a:effectLst/>
            </a:endParaRPr>
          </a:p>
          <a:p>
            <a:pPr fontAlgn="t"/>
            <a:endParaRPr lang="en-AU" sz="1200" i="0" dirty="0">
              <a:solidFill>
                <a:srgbClr val="000000"/>
              </a:solidFill>
              <a:effectLst/>
            </a:endParaRPr>
          </a:p>
          <a:p>
            <a:endParaRPr lang="en-AU" dirty="0"/>
          </a:p>
        </p:txBody>
      </p:sp>
      <p:sp>
        <p:nvSpPr>
          <p:cNvPr id="4" name="Slide Number Placeholder 3"/>
          <p:cNvSpPr>
            <a:spLocks noGrp="1"/>
          </p:cNvSpPr>
          <p:nvPr>
            <p:ph type="sldNum" sz="quarter" idx="5"/>
          </p:nvPr>
        </p:nvSpPr>
        <p:spPr/>
        <p:txBody>
          <a:bodyPr/>
          <a:lstStyle/>
          <a:p>
            <a:fld id="{9A496215-5E4C-414D-A8DB-C38AA7CF7C2A}" type="slidenum">
              <a:rPr lang="en-AU" smtClean="0"/>
              <a:pPr/>
              <a:t>8</a:t>
            </a:fld>
            <a:endParaRPr lang="en-AU"/>
          </a:p>
        </p:txBody>
      </p:sp>
    </p:spTree>
    <p:extLst>
      <p:ext uri="{BB962C8B-B14F-4D97-AF65-F5344CB8AC3E}">
        <p14:creationId xmlns:p14="http://schemas.microsoft.com/office/powerpoint/2010/main" val="833923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Infrastructure and telescopes</a:t>
            </a:r>
          </a:p>
          <a:p>
            <a:endParaRPr lang="en-AU" dirty="0"/>
          </a:p>
          <a:p>
            <a:pPr marL="171450" indent="-171450">
              <a:buFontTx/>
              <a:buChar char="-"/>
            </a:pPr>
            <a:r>
              <a:rPr lang="en-AU" dirty="0"/>
              <a:t>Power station</a:t>
            </a:r>
          </a:p>
          <a:p>
            <a:pPr marL="171450" indent="-171450">
              <a:buFontTx/>
              <a:buChar char="-"/>
            </a:pPr>
            <a:r>
              <a:rPr lang="en-AU" dirty="0"/>
              <a:t>MWA</a:t>
            </a:r>
          </a:p>
          <a:p>
            <a:pPr marL="171450" indent="-171450">
              <a:buFontTx/>
              <a:buChar char="-"/>
            </a:pPr>
            <a:r>
              <a:rPr lang="en-AU" dirty="0"/>
              <a:t>Control building and signal processing</a:t>
            </a:r>
          </a:p>
          <a:p>
            <a:pPr marL="171450" indent="-171450">
              <a:buFontTx/>
              <a:buChar char="-"/>
            </a:pPr>
            <a:r>
              <a:rPr lang="en-AU" dirty="0"/>
              <a:t>EDGES</a:t>
            </a:r>
          </a:p>
          <a:p>
            <a:pPr marL="171450" indent="-171450">
              <a:buFontTx/>
              <a:buChar char="-"/>
            </a:pPr>
            <a:r>
              <a:rPr lang="en-AU" dirty="0"/>
              <a:t>ASKAP radio telescope</a:t>
            </a:r>
          </a:p>
          <a:p>
            <a:pPr marL="171450" indent="-171450">
              <a:buFontTx/>
              <a:buChar char="-"/>
            </a:pPr>
            <a:endParaRPr lang="en-AU" dirty="0"/>
          </a:p>
          <a:p>
            <a:pPr marL="171450" indent="-171450">
              <a:buFontTx/>
              <a:buChar char="-"/>
            </a:pPr>
            <a:endParaRPr lang="en-AU" dirty="0"/>
          </a:p>
          <a:p>
            <a:r>
              <a:rPr lang="en-AU" dirty="0"/>
              <a:t>ASKAP</a:t>
            </a:r>
          </a:p>
          <a:p>
            <a:r>
              <a:rPr lang="en-AU" dirty="0"/>
              <a:t>It is a high sensitivity, wide field of view survey telescope able to ‘look’ at large areas of the sky at once.</a:t>
            </a:r>
          </a:p>
          <a:p>
            <a:r>
              <a:rPr lang="en-AU" dirty="0"/>
              <a:t>It has 36, 12-m wide dishes spread over six kilometres</a:t>
            </a:r>
          </a:p>
          <a:p>
            <a:r>
              <a:rPr lang="en-AU" dirty="0"/>
              <a:t>It also features CSIRO’s multi-award winning phased array feed receivers – which are like high resolution cameras, only in radio frequencies. </a:t>
            </a:r>
          </a:p>
          <a:p>
            <a:endParaRPr lang="en-AU" dirty="0"/>
          </a:p>
          <a:p>
            <a:r>
              <a:rPr lang="en-AU" dirty="0"/>
              <a:t>MWA</a:t>
            </a:r>
          </a:p>
          <a:p>
            <a:r>
              <a:rPr lang="en-AU" dirty="0"/>
              <a:t>8000 low frequency antennas  in  128 ‘tiles’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AU" dirty="0"/>
              <a:t>Covers an area 3 km across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AU" dirty="0"/>
              <a:t>International consortium, managed</a:t>
            </a:r>
            <a:r>
              <a:rPr lang="en-AU" baseline="0" dirty="0"/>
              <a:t> by Curtin University</a:t>
            </a:r>
            <a:endParaRPr lang="en-AU" dirty="0"/>
          </a:p>
          <a:p>
            <a:endParaRPr lang="en-AU" dirty="0"/>
          </a:p>
          <a:p>
            <a:r>
              <a:rPr lang="en-AU" dirty="0"/>
              <a:t>EDGES</a:t>
            </a:r>
          </a:p>
          <a:p>
            <a:r>
              <a:rPr lang="en-AU" dirty="0"/>
              <a:t>Experiment to Detect the Epoch of Re-ionisation </a:t>
            </a:r>
          </a:p>
          <a:p>
            <a:r>
              <a:rPr lang="en-AU" dirty="0"/>
              <a:t>Lead by Arizona State University</a:t>
            </a:r>
          </a:p>
          <a:p>
            <a:endParaRPr lang="en-AU" dirty="0"/>
          </a:p>
          <a:p>
            <a:r>
              <a:rPr lang="en-AU" dirty="0"/>
              <a:t>SKA-Low</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 SKA-Low will be comprised of over 131,000 “Christmas-tree” antennas.</a:t>
            </a:r>
          </a:p>
          <a:p>
            <a:pPr marL="0" indent="0">
              <a:buFontTx/>
              <a:buNone/>
            </a:pPr>
            <a:endParaRPr lang="en-AU" dirty="0"/>
          </a:p>
        </p:txBody>
      </p:sp>
      <p:sp>
        <p:nvSpPr>
          <p:cNvPr id="4" name="Slide Number Placeholder 3"/>
          <p:cNvSpPr>
            <a:spLocks noGrp="1"/>
          </p:cNvSpPr>
          <p:nvPr>
            <p:ph type="sldNum" sz="quarter" idx="5"/>
          </p:nvPr>
        </p:nvSpPr>
        <p:spPr/>
        <p:txBody>
          <a:bodyPr/>
          <a:lstStyle/>
          <a:p>
            <a:fld id="{9A496215-5E4C-414D-A8DB-C38AA7CF7C2A}" type="slidenum">
              <a:rPr lang="en-AU" smtClean="0"/>
              <a:pPr/>
              <a:t>9</a:t>
            </a:fld>
            <a:endParaRPr lang="en-AU"/>
          </a:p>
        </p:txBody>
      </p:sp>
    </p:spTree>
    <p:extLst>
      <p:ext uri="{BB962C8B-B14F-4D97-AF65-F5344CB8AC3E}">
        <p14:creationId xmlns:p14="http://schemas.microsoft.com/office/powerpoint/2010/main" val="21083312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5.sv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0538"/>
            <a:ext cx="9144000" cy="25956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2859782"/>
            <a:ext cx="7930032" cy="1153507"/>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4096622"/>
            <a:ext cx="720080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7" name="Rectangle 6"/>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81552" y="4177358"/>
            <a:ext cx="720080" cy="720080"/>
          </a:xfrm>
          <a:prstGeom prst="rect">
            <a:avLst/>
          </a:prstGeom>
        </p:spPr>
      </p:pic>
    </p:spTree>
    <p:extLst>
      <p:ext uri="{BB962C8B-B14F-4D97-AF65-F5344CB8AC3E}">
        <p14:creationId xmlns:p14="http://schemas.microsoft.com/office/powerpoint/2010/main" val="3218432992"/>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3" name="Footer Placeholder 2"/>
          <p:cNvSpPr>
            <a:spLocks noGrp="1"/>
          </p:cNvSpPr>
          <p:nvPr>
            <p:ph type="ftr" sz="quarter" idx="10"/>
          </p:nvPr>
        </p:nvSpPr>
        <p:spPr/>
        <p:txBody>
          <a:bodyPr/>
          <a:lstStyle>
            <a:lvl1pPr>
              <a:defRPr>
                <a:solidFill>
                  <a:schemeClr val="bg1"/>
                </a:solidFill>
              </a:defRPr>
            </a:lvl1pPr>
          </a:lstStyle>
          <a:p>
            <a:r>
              <a:rPr lang="en-AU"/>
              <a:t>Presentation title  |  Presenter name</a:t>
            </a:r>
          </a:p>
        </p:txBody>
      </p:sp>
      <p:sp>
        <p:nvSpPr>
          <p:cNvPr id="5" name="Slide Number Placeholder 4"/>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p>
        </p:txBody>
      </p:sp>
    </p:spTree>
    <p:extLst>
      <p:ext uri="{BB962C8B-B14F-4D97-AF65-F5344CB8AC3E}">
        <p14:creationId xmlns:p14="http://schemas.microsoft.com/office/powerpoint/2010/main" val="80465663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tatement Layout">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17B52948-05FD-444E-9ADC-BA5285595A75}"/>
              </a:ext>
            </a:extLst>
          </p:cNvPr>
          <p:cNvSpPr>
            <a:spLocks noGrp="1"/>
          </p:cNvSpPr>
          <p:nvPr>
            <p:ph type="pic" sz="quarter" idx="12"/>
          </p:nvPr>
        </p:nvSpPr>
        <p:spPr>
          <a:xfrm>
            <a:off x="4571999" y="0"/>
            <a:ext cx="4563963" cy="5143500"/>
          </a:xfrm>
          <a:solidFill>
            <a:schemeClr val="accent1"/>
          </a:solidFill>
          <a:ln>
            <a:noFill/>
          </a:ln>
        </p:spPr>
        <p:txBody>
          <a:bodyPr anchor="ctr" anchorCtr="0"/>
          <a:lstStyle>
            <a:lvl1pPr marL="0" indent="0" algn="ctr">
              <a:buNone/>
              <a:defRPr/>
            </a:lvl1pPr>
          </a:lstStyle>
          <a:p>
            <a:r>
              <a:rPr lang="en-US"/>
              <a:t>Click icon to add picture</a:t>
            </a:r>
            <a:endParaRPr lang="en-AU"/>
          </a:p>
        </p:txBody>
      </p:sp>
      <p:sp>
        <p:nvSpPr>
          <p:cNvPr id="5" name="Content Placeholder 2"/>
          <p:cNvSpPr>
            <a:spLocks noGrp="1"/>
          </p:cNvSpPr>
          <p:nvPr>
            <p:ph idx="1"/>
          </p:nvPr>
        </p:nvSpPr>
        <p:spPr>
          <a:xfrm>
            <a:off x="251520" y="1851670"/>
            <a:ext cx="3960440" cy="2525068"/>
          </a:xfrm>
        </p:spPr>
        <p:txBody>
          <a:bodyPr/>
          <a:lstStyle>
            <a:lvl1pPr marL="0" indent="0">
              <a:lnSpc>
                <a:spcPct val="85000"/>
              </a:lnSpc>
              <a:spcAft>
                <a:spcPts val="0"/>
              </a:spcAft>
              <a:buFontTx/>
              <a:buNone/>
              <a:defRPr sz="4000" b="0">
                <a:solidFill>
                  <a:schemeClr val="accent3"/>
                </a:solidFill>
              </a:defRPr>
            </a:lvl1pPr>
            <a:lvl2pPr marL="0" indent="0">
              <a:lnSpc>
                <a:spcPct val="85000"/>
              </a:lnSpc>
              <a:spcAft>
                <a:spcPts val="0"/>
              </a:spcAft>
              <a:buNone/>
              <a:defRPr sz="4000" b="0">
                <a:solidFill>
                  <a:schemeClr val="accent2"/>
                </a:solidFill>
              </a:defRPr>
            </a:lvl2pPr>
            <a:lvl3pPr marL="0" indent="0">
              <a:spcBef>
                <a:spcPts val="2200"/>
              </a:spcBef>
              <a:buNone/>
              <a:defRPr b="1">
                <a:solidFill>
                  <a:srgbClr val="00313C"/>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37917595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39" name="Text Placeholder 8"/>
          <p:cNvSpPr>
            <a:spLocks noGrp="1"/>
          </p:cNvSpPr>
          <p:nvPr>
            <p:ph type="body" sz="quarter" idx="10"/>
          </p:nvPr>
        </p:nvSpPr>
        <p:spPr>
          <a:xfrm>
            <a:off x="251520" y="1275605"/>
            <a:ext cx="7056784" cy="2736305"/>
          </a:xfrm>
        </p:spPr>
        <p:txBody>
          <a:bodyPr anchor="b" anchorCtr="0"/>
          <a:lstStyle>
            <a:lvl1pPr marL="0" indent="0">
              <a:spcAft>
                <a:spcPts val="0"/>
              </a:spcAft>
              <a:buFontTx/>
              <a:buNone/>
              <a:defRPr sz="4400" b="0">
                <a:solidFill>
                  <a:schemeClr val="accent1"/>
                </a:solidFill>
              </a:defRPr>
            </a:lvl1pPr>
            <a:lvl2pPr marL="0" indent="0">
              <a:lnSpc>
                <a:spcPct val="75000"/>
              </a:lnSpc>
              <a:spcAft>
                <a:spcPts val="850"/>
              </a:spcAft>
              <a:buNone/>
              <a:defRPr sz="4400" b="0">
                <a:solidFill>
                  <a:schemeClr val="bg1"/>
                </a:solidFill>
              </a:defRPr>
            </a:lvl2pPr>
            <a:lvl3pPr marL="0" indent="0">
              <a:buNone/>
              <a:defRPr sz="2200" b="1">
                <a:solidFill>
                  <a:srgbClr val="FFFFFF"/>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118050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Thank You Option 1">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51520" y="2571750"/>
            <a:ext cx="3600400" cy="2160240"/>
          </a:xfrm>
        </p:spPr>
        <p:txBody>
          <a:bodyPr numCol="2" spcCol="360000">
            <a:normAutofit/>
          </a:bodyPr>
          <a:lstStyle>
            <a:lvl1pPr marL="0" indent="0" algn="l">
              <a:lnSpc>
                <a:spcPct val="90000"/>
              </a:lnSpc>
              <a:spcBef>
                <a:spcPts val="3000"/>
              </a:spcBef>
              <a:buNone/>
              <a:tabLst/>
              <a:defRPr sz="1600" b="1">
                <a:solidFill>
                  <a:schemeClr val="tx1"/>
                </a:solidFill>
              </a:defRPr>
            </a:lvl1pPr>
            <a:lvl2pPr marL="0" indent="0" algn="l">
              <a:lnSpc>
                <a:spcPct val="90000"/>
              </a:lnSpc>
              <a:spcBef>
                <a:spcPts val="0"/>
              </a:spcBef>
              <a:spcAft>
                <a:spcPts val="563"/>
              </a:spcAft>
              <a:buNone/>
              <a:tabLst/>
              <a:defRPr sz="1600">
                <a:solidFill>
                  <a:schemeClr val="tx1"/>
                </a:solidFill>
              </a:defRPr>
            </a:lvl2pPr>
            <a:lvl3pPr marL="0" indent="0" algn="l">
              <a:lnSpc>
                <a:spcPct val="90000"/>
              </a:lnSpc>
              <a:spcBef>
                <a:spcPts val="0"/>
              </a:spcBef>
              <a:buNone/>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23" name="Title 22"/>
          <p:cNvSpPr>
            <a:spLocks noGrp="1"/>
          </p:cNvSpPr>
          <p:nvPr>
            <p:ph type="title"/>
          </p:nvPr>
        </p:nvSpPr>
        <p:spPr>
          <a:xfrm>
            <a:off x="251521" y="915566"/>
            <a:ext cx="3600399" cy="1440160"/>
          </a:xfrm>
        </p:spPr>
        <p:txBody>
          <a:bodyPr anchor="b" anchorCtr="0">
            <a:noAutofit/>
          </a:bodyPr>
          <a:lstStyle>
            <a:lvl1pPr>
              <a:defRPr sz="3600">
                <a:solidFill>
                  <a:schemeClr val="accent3"/>
                </a:solidFill>
              </a:defRPr>
            </a:lvl1pPr>
          </a:lstStyle>
          <a:p>
            <a:r>
              <a:rPr lang="en-US"/>
              <a:t>Click to edit Master title style</a:t>
            </a:r>
            <a:endParaRPr lang="en-AU"/>
          </a:p>
        </p:txBody>
      </p:sp>
      <p:sp>
        <p:nvSpPr>
          <p:cNvPr id="27" name="Rectangle 26"/>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Rectangle 43"/>
          <p:cNvSpPr/>
          <p:nvPr userDrawn="1"/>
        </p:nvSpPr>
        <p:spPr>
          <a:xfrm>
            <a:off x="251520" y="4850173"/>
            <a:ext cx="2808312"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pic>
        <p:nvPicPr>
          <p:cNvPr id="10" name="Picture 9">
            <a:extLst>
              <a:ext uri="{FF2B5EF4-FFF2-40B4-BE49-F238E27FC236}">
                <a16:creationId xmlns:a16="http://schemas.microsoft.com/office/drawing/2014/main" id="{E16B03B6-C4D9-4B46-A461-4BD384CE34C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51520" y="312929"/>
            <a:ext cx="1567204" cy="360000"/>
          </a:xfrm>
          <a:prstGeom prst="rect">
            <a:avLst/>
          </a:prstGeom>
        </p:spPr>
      </p:pic>
    </p:spTree>
    <p:extLst>
      <p:ext uri="{BB962C8B-B14F-4D97-AF65-F5344CB8AC3E}">
        <p14:creationId xmlns:p14="http://schemas.microsoft.com/office/powerpoint/2010/main" val="246865231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Thank You Option 2">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51520" y="1851670"/>
            <a:ext cx="3600400" cy="2847245"/>
          </a:xfrm>
        </p:spPr>
        <p:txBody>
          <a:bodyPr numCol="2" spcCol="360000">
            <a:normAutofit/>
          </a:bodyPr>
          <a:lstStyle>
            <a:lvl1pPr marL="0" indent="0" algn="l">
              <a:lnSpc>
                <a:spcPct val="90000"/>
              </a:lnSpc>
              <a:spcBef>
                <a:spcPts val="3000"/>
              </a:spcBef>
              <a:buNone/>
              <a:tabLst/>
              <a:defRPr sz="1600" b="1">
                <a:solidFill>
                  <a:schemeClr val="tx1"/>
                </a:solidFill>
              </a:defRPr>
            </a:lvl1pPr>
            <a:lvl2pPr marL="0" indent="0" algn="l">
              <a:lnSpc>
                <a:spcPct val="90000"/>
              </a:lnSpc>
              <a:spcBef>
                <a:spcPts val="0"/>
              </a:spcBef>
              <a:spcAft>
                <a:spcPts val="563"/>
              </a:spcAft>
              <a:buNone/>
              <a:tabLst/>
              <a:defRPr sz="1600">
                <a:solidFill>
                  <a:schemeClr val="tx1"/>
                </a:solidFill>
              </a:defRPr>
            </a:lvl2pPr>
            <a:lvl3pPr marL="0" indent="0" algn="l">
              <a:lnSpc>
                <a:spcPct val="90000"/>
              </a:lnSpc>
              <a:spcBef>
                <a:spcPts val="0"/>
              </a:spcBef>
              <a:buNone/>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27" name="Rectangle 26"/>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Rectangle 28"/>
          <p:cNvSpPr/>
          <p:nvPr userDrawn="1"/>
        </p:nvSpPr>
        <p:spPr>
          <a:xfrm>
            <a:off x="251520" y="4850173"/>
            <a:ext cx="2880320"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sp>
        <p:nvSpPr>
          <p:cNvPr id="2" name="Title 1"/>
          <p:cNvSpPr>
            <a:spLocks noGrp="1"/>
          </p:cNvSpPr>
          <p:nvPr>
            <p:ph type="title"/>
          </p:nvPr>
        </p:nvSpPr>
        <p:spPr>
          <a:xfrm>
            <a:off x="251520" y="1136676"/>
            <a:ext cx="3672408" cy="639365"/>
          </a:xfrm>
        </p:spPr>
        <p:txBody>
          <a:bodyPr/>
          <a:lstStyle/>
          <a:p>
            <a:r>
              <a:rPr lang="en-US"/>
              <a:t>Click to edit Master title style</a:t>
            </a:r>
            <a:endParaRPr lang="en-AU"/>
          </a:p>
        </p:txBody>
      </p:sp>
      <p:pic>
        <p:nvPicPr>
          <p:cNvPr id="10" name="Picture 9">
            <a:extLst>
              <a:ext uri="{FF2B5EF4-FFF2-40B4-BE49-F238E27FC236}">
                <a16:creationId xmlns:a16="http://schemas.microsoft.com/office/drawing/2014/main" id="{9CF8021B-8237-44DA-97CC-7AE087B0EFF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51520" y="312929"/>
            <a:ext cx="1567204" cy="360000"/>
          </a:xfrm>
          <a:prstGeom prst="rect">
            <a:avLst/>
          </a:prstGeom>
        </p:spPr>
      </p:pic>
    </p:spTree>
    <p:extLst>
      <p:ext uri="{BB962C8B-B14F-4D97-AF65-F5344CB8AC3E}">
        <p14:creationId xmlns:p14="http://schemas.microsoft.com/office/powerpoint/2010/main" val="310411539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0538"/>
            <a:ext cx="9144000" cy="25956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2859782"/>
            <a:ext cx="7930032" cy="1153507"/>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4096622"/>
            <a:ext cx="720080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7" name="Rectangle 6"/>
          <p:cNvSpPr/>
          <p:nvPr userDrawn="1"/>
        </p:nvSpPr>
        <p:spPr>
          <a:xfrm>
            <a:off x="251520" y="4850173"/>
            <a:ext cx="2952328"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pic>
        <p:nvPicPr>
          <p:cNvPr id="8" name="Picture 7">
            <a:extLst>
              <a:ext uri="{FF2B5EF4-FFF2-40B4-BE49-F238E27FC236}">
                <a16:creationId xmlns:a16="http://schemas.microsoft.com/office/drawing/2014/main" id="{C9FD9A8B-B204-4EC3-9CD2-BA2AD366ED5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31051" y="4560533"/>
            <a:ext cx="1567204" cy="360000"/>
          </a:xfrm>
          <a:prstGeom prst="rect">
            <a:avLst/>
          </a:prstGeom>
        </p:spPr>
      </p:pic>
    </p:spTree>
    <p:extLst>
      <p:ext uri="{BB962C8B-B14F-4D97-AF65-F5344CB8AC3E}">
        <p14:creationId xmlns:p14="http://schemas.microsoft.com/office/powerpoint/2010/main" val="879548229"/>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2859782"/>
            <a:ext cx="7930032" cy="1153507"/>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4096622"/>
            <a:ext cx="720080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7" name="Rectangle 6"/>
          <p:cNvSpPr/>
          <p:nvPr userDrawn="1"/>
        </p:nvSpPr>
        <p:spPr>
          <a:xfrm>
            <a:off x="251520" y="4850173"/>
            <a:ext cx="3096344"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sp>
        <p:nvSpPr>
          <p:cNvPr id="8" name="Picture Placeholder 5"/>
          <p:cNvSpPr>
            <a:spLocks noGrp="1"/>
          </p:cNvSpPr>
          <p:nvPr>
            <p:ph type="pic" sz="quarter" idx="10"/>
          </p:nvPr>
        </p:nvSpPr>
        <p:spPr>
          <a:xfrm>
            <a:off x="-1" y="0"/>
            <a:ext cx="9162000" cy="2577600"/>
          </a:xfrm>
          <a:solidFill>
            <a:schemeClr val="accent1"/>
          </a:solidFill>
          <a:ln>
            <a:noFill/>
          </a:ln>
        </p:spPr>
        <p:txBody>
          <a:bodyPr anchor="ctr" anchorCtr="0"/>
          <a:lstStyle>
            <a:lvl1pPr marL="0" indent="0" algn="ctr">
              <a:buNone/>
              <a:defRPr/>
            </a:lvl1pPr>
          </a:lstStyle>
          <a:p>
            <a:endParaRPr lang="en-AU"/>
          </a:p>
        </p:txBody>
      </p:sp>
      <p:pic>
        <p:nvPicPr>
          <p:cNvPr id="10" name="Picture 9">
            <a:extLst>
              <a:ext uri="{FF2B5EF4-FFF2-40B4-BE49-F238E27FC236}">
                <a16:creationId xmlns:a16="http://schemas.microsoft.com/office/drawing/2014/main" id="{506C1F87-268D-4E82-9F10-8C710E20EE9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31051" y="4560533"/>
            <a:ext cx="1567204" cy="360000"/>
          </a:xfrm>
          <a:prstGeom prst="rect">
            <a:avLst/>
          </a:prstGeom>
        </p:spPr>
      </p:pic>
    </p:spTree>
    <p:extLst>
      <p:ext uri="{BB962C8B-B14F-4D97-AF65-F5344CB8AC3E}">
        <p14:creationId xmlns:p14="http://schemas.microsoft.com/office/powerpoint/2010/main" val="1792808586"/>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itle Slide + partner logos">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0538"/>
            <a:ext cx="9144000" cy="25956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1203598"/>
            <a:ext cx="7930032" cy="1153507"/>
          </a:xfrm>
        </p:spPr>
        <p:txBody>
          <a:bodyPr anchor="b" anchorCtr="0">
            <a:normAutofit/>
          </a:bodyPr>
          <a:lstStyle>
            <a:lvl1pPr algn="l">
              <a:lnSpc>
                <a:spcPct val="90000"/>
              </a:lnSpc>
              <a:defRPr sz="3600" b="0">
                <a:solidFill>
                  <a:schemeClr val="bg1"/>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2922403"/>
            <a:ext cx="720080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7" name="Rectangle 6"/>
          <p:cNvSpPr/>
          <p:nvPr userDrawn="1"/>
        </p:nvSpPr>
        <p:spPr>
          <a:xfrm>
            <a:off x="5940152" y="582251"/>
            <a:ext cx="2961480" cy="138499"/>
          </a:xfrm>
          <a:prstGeom prst="rect">
            <a:avLst/>
          </a:prstGeom>
        </p:spPr>
        <p:txBody>
          <a:bodyPr wrap="square" lIns="0" tIns="0" rIns="0" bIns="0">
            <a:spAutoFit/>
          </a:bodyPr>
          <a:lstStyle/>
          <a:p>
            <a:pPr algn="r">
              <a:lnSpc>
                <a:spcPct val="90000"/>
              </a:lnSpc>
            </a:pPr>
            <a:r>
              <a:rPr lang="en-AU" sz="1000">
                <a:solidFill>
                  <a:schemeClr val="bg1"/>
                </a:solidFill>
              </a:rPr>
              <a:t>Australia’s National Science Agency</a:t>
            </a:r>
          </a:p>
        </p:txBody>
      </p:sp>
      <p:pic>
        <p:nvPicPr>
          <p:cNvPr id="13" name="Picture 12">
            <a:extLst>
              <a:ext uri="{FF2B5EF4-FFF2-40B4-BE49-F238E27FC236}">
                <a16:creationId xmlns:a16="http://schemas.microsoft.com/office/drawing/2014/main" id="{8E9876AC-9600-4B4D-B446-34DCB05E2B8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51520" y="312929"/>
            <a:ext cx="1567204" cy="360000"/>
          </a:xfrm>
          <a:prstGeom prst="rect">
            <a:avLst/>
          </a:prstGeom>
        </p:spPr>
      </p:pic>
    </p:spTree>
    <p:extLst>
      <p:ext uri="{BB962C8B-B14F-4D97-AF65-F5344CB8AC3E}">
        <p14:creationId xmlns:p14="http://schemas.microsoft.com/office/powerpoint/2010/main" val="4170341308"/>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13585760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and Content - dark">
    <p:bg>
      <p:bgPr>
        <a:solidFill>
          <a:schemeClr val="accent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6" name="Footer Placeholder 5"/>
          <p:cNvSpPr>
            <a:spLocks noGrp="1"/>
          </p:cNvSpPr>
          <p:nvPr>
            <p:ph type="ftr" sz="quarter" idx="10"/>
          </p:nvPr>
        </p:nvSpPr>
        <p:spPr/>
        <p:txBody>
          <a:bodyPr/>
          <a:lstStyle>
            <a:lvl1pPr>
              <a:defRPr>
                <a:solidFill>
                  <a:schemeClr val="bg1"/>
                </a:solidFill>
              </a:defRPr>
            </a:lvl1pPr>
          </a:lstStyle>
          <a:p>
            <a:r>
              <a:rPr lang="en-AU"/>
              <a:t>Presentation title  |  Presenter name</a:t>
            </a:r>
          </a:p>
        </p:txBody>
      </p:sp>
      <p:sp>
        <p:nvSpPr>
          <p:cNvPr id="7" name="Slide Number Placeholder 6"/>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74796275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AU"/>
          </a:p>
        </p:txBody>
      </p:sp>
      <p:sp>
        <p:nvSpPr>
          <p:cNvPr id="3" name="Content Placeholder 2"/>
          <p:cNvSpPr>
            <a:spLocks noGrp="1"/>
          </p:cNvSpPr>
          <p:nvPr>
            <p:ph idx="1"/>
          </p:nvPr>
        </p:nvSpPr>
        <p:spPr/>
        <p:txBody>
          <a:bodyPr numCol="2" spcCol="360000"/>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3"/>
          <p:cNvSpPr>
            <a:spLocks noGrp="1"/>
          </p:cNvSpPr>
          <p:nvPr>
            <p:ph type="ftr" sz="quarter" idx="10"/>
          </p:nvPr>
        </p:nvSpPr>
        <p:spPr/>
        <p:txBody>
          <a:bodyPr/>
          <a:lstStyle/>
          <a:p>
            <a:r>
              <a:rPr lang="en-AU"/>
              <a:t>Presentation title  |  Presenter name</a:t>
            </a:r>
          </a:p>
        </p:txBody>
      </p:sp>
      <p:sp>
        <p:nvSpPr>
          <p:cNvPr id="6" name="Slide Number Placeholder 5"/>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20063129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AU"/>
              <a:t>Presentation title  |  Presenter name</a:t>
            </a:r>
          </a:p>
        </p:txBody>
      </p:sp>
      <p:sp>
        <p:nvSpPr>
          <p:cNvPr id="4" name="Slide Number Placeholder 3"/>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27448846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2" y="1131590"/>
            <a:ext cx="8640958" cy="3070944"/>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Text Placeholder 7"/>
          <p:cNvSpPr>
            <a:spLocks noGrp="1"/>
          </p:cNvSpPr>
          <p:nvPr>
            <p:ph type="body" sz="quarter" idx="13" hasCustomPrompt="1"/>
          </p:nvPr>
        </p:nvSpPr>
        <p:spPr>
          <a:xfrm>
            <a:off x="261850" y="267494"/>
            <a:ext cx="8630630" cy="639900"/>
          </a:xfrm>
        </p:spPr>
        <p:txBody>
          <a:bodyPr>
            <a:normAutofit/>
          </a:bodyPr>
          <a:lstStyle>
            <a:lvl1pPr marL="0" indent="0">
              <a:lnSpc>
                <a:spcPct val="100000"/>
              </a:lnSpc>
              <a:spcBef>
                <a:spcPts val="0"/>
              </a:spcBef>
              <a:spcAft>
                <a:spcPts val="0"/>
              </a:spcAft>
              <a:buNone/>
              <a:defRPr sz="2800" b="0">
                <a:solidFill>
                  <a:schemeClr val="accent3"/>
                </a:solidFill>
              </a:defRPr>
            </a:lvl1pPr>
            <a:lvl2pPr marL="0" indent="0">
              <a:lnSpc>
                <a:spcPct val="80000"/>
              </a:lnSpc>
              <a:spcBef>
                <a:spcPts val="0"/>
              </a:spcBef>
              <a:buNone/>
              <a:defRPr sz="2200" b="0">
                <a:solidFill>
                  <a:schemeClr val="accent2"/>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a:t>Click to edit Master title style</a:t>
            </a:r>
          </a:p>
          <a:p>
            <a:pPr lvl="1"/>
            <a:r>
              <a:rPr lang="en-US"/>
              <a:t>Second level</a:t>
            </a:r>
          </a:p>
        </p:txBody>
      </p:sp>
      <p:sp>
        <p:nvSpPr>
          <p:cNvPr id="2" name="Footer Placeholder 1"/>
          <p:cNvSpPr>
            <a:spLocks noGrp="1"/>
          </p:cNvSpPr>
          <p:nvPr>
            <p:ph type="ftr" sz="quarter" idx="14"/>
          </p:nvPr>
        </p:nvSpPr>
        <p:spPr/>
        <p:txBody>
          <a:bodyPr/>
          <a:lstStyle/>
          <a:p>
            <a:r>
              <a:rPr lang="en-AU"/>
              <a:t>Presentation title  |  Presenter name</a:t>
            </a:r>
          </a:p>
        </p:txBody>
      </p:sp>
      <p:sp>
        <p:nvSpPr>
          <p:cNvPr id="4" name="Slide Number Placeholder 3"/>
          <p:cNvSpPr>
            <a:spLocks noGrp="1"/>
          </p:cNvSpPr>
          <p:nvPr>
            <p:ph type="sldNum" sz="quarter" idx="15"/>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72304648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251520" y="1131590"/>
            <a:ext cx="4038600" cy="3312368"/>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74295" y="1131590"/>
            <a:ext cx="4038600" cy="3312368"/>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10"/>
          </p:nvPr>
        </p:nvSpPr>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40010470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2"/>
          <p:cNvSpPr>
            <a:spLocks noGrp="1"/>
          </p:cNvSpPr>
          <p:nvPr>
            <p:ph type="ftr" sz="quarter" idx="10"/>
          </p:nvPr>
        </p:nvSpPr>
        <p:spPr/>
        <p:txBody>
          <a:bodyPr/>
          <a:lstStyle/>
          <a:p>
            <a:r>
              <a:rPr lang="en-AU"/>
              <a:t>Presentation title  |  Presenter name</a:t>
            </a:r>
          </a:p>
        </p:txBody>
      </p:sp>
      <p:sp>
        <p:nvSpPr>
          <p:cNvPr id="5" name="Slide Number Placeholder 4"/>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11022428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3" name="Footer Placeholder 2"/>
          <p:cNvSpPr>
            <a:spLocks noGrp="1"/>
          </p:cNvSpPr>
          <p:nvPr>
            <p:ph type="ftr" sz="quarter" idx="10"/>
          </p:nvPr>
        </p:nvSpPr>
        <p:spPr/>
        <p:txBody>
          <a:bodyPr/>
          <a:lstStyle>
            <a:lvl1pPr>
              <a:defRPr>
                <a:solidFill>
                  <a:schemeClr val="bg1"/>
                </a:solidFill>
              </a:defRPr>
            </a:lvl1pPr>
          </a:lstStyle>
          <a:p>
            <a:r>
              <a:rPr lang="en-AU"/>
              <a:t>Presentation title  |  Presenter name</a:t>
            </a:r>
          </a:p>
        </p:txBody>
      </p:sp>
      <p:sp>
        <p:nvSpPr>
          <p:cNvPr id="5" name="Slide Number Placeholder 4"/>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05040136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AU"/>
              <a:t>Presentation title  |  Presenter name</a:t>
            </a:r>
          </a:p>
        </p:txBody>
      </p:sp>
      <p:sp>
        <p:nvSpPr>
          <p:cNvPr id="4" name="Slide Number Placeholder 3"/>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64538494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tatement Layout + image">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55556648-49D5-4B5B-92D5-2DB59DEB5992}"/>
              </a:ext>
            </a:extLst>
          </p:cNvPr>
          <p:cNvSpPr>
            <a:spLocks noGrp="1"/>
          </p:cNvSpPr>
          <p:nvPr>
            <p:ph type="pic" sz="quarter" idx="10"/>
          </p:nvPr>
        </p:nvSpPr>
        <p:spPr>
          <a:xfrm>
            <a:off x="-1" y="0"/>
            <a:ext cx="9162000" cy="2577600"/>
          </a:xfrm>
          <a:solidFill>
            <a:schemeClr val="accent1"/>
          </a:solidFill>
          <a:ln>
            <a:noFill/>
          </a:ln>
        </p:spPr>
        <p:txBody>
          <a:bodyPr anchor="ctr" anchorCtr="0"/>
          <a:lstStyle>
            <a:lvl1pPr marL="0" indent="0" algn="ctr">
              <a:buNone/>
              <a:defRPr/>
            </a:lvl1pPr>
          </a:lstStyle>
          <a:p>
            <a:endParaRPr lang="en-AU"/>
          </a:p>
        </p:txBody>
      </p:sp>
      <p:sp>
        <p:nvSpPr>
          <p:cNvPr id="5" name="Content Placeholder 2"/>
          <p:cNvSpPr>
            <a:spLocks noGrp="1"/>
          </p:cNvSpPr>
          <p:nvPr>
            <p:ph idx="1"/>
          </p:nvPr>
        </p:nvSpPr>
        <p:spPr>
          <a:xfrm>
            <a:off x="251520" y="2859782"/>
            <a:ext cx="7920880" cy="2016224"/>
          </a:xfrm>
        </p:spPr>
        <p:txBody>
          <a:bodyPr/>
          <a:lstStyle>
            <a:lvl1pPr>
              <a:lnSpc>
                <a:spcPct val="85000"/>
              </a:lnSpc>
              <a:spcAft>
                <a:spcPts val="0"/>
              </a:spcAft>
              <a:buFontTx/>
              <a:buNone/>
              <a:defRPr sz="4000" b="0">
                <a:solidFill>
                  <a:schemeClr val="accent3"/>
                </a:solidFill>
              </a:defRPr>
            </a:lvl1pPr>
            <a:lvl2pPr marL="0" indent="0">
              <a:lnSpc>
                <a:spcPct val="85000"/>
              </a:lnSpc>
              <a:spcAft>
                <a:spcPts val="0"/>
              </a:spcAft>
              <a:buNone/>
              <a:defRPr sz="4000" b="0">
                <a:solidFill>
                  <a:schemeClr val="accent2"/>
                </a:solidFill>
              </a:defRPr>
            </a:lvl2pPr>
            <a:lvl3pPr marL="0" indent="0">
              <a:spcBef>
                <a:spcPts val="2200"/>
              </a:spcBef>
              <a:buNone/>
              <a:defRPr b="1">
                <a:solidFill>
                  <a:srgbClr val="00313C"/>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060657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39" name="Text Placeholder 8"/>
          <p:cNvSpPr>
            <a:spLocks noGrp="1"/>
          </p:cNvSpPr>
          <p:nvPr>
            <p:ph type="body" sz="quarter" idx="10"/>
          </p:nvPr>
        </p:nvSpPr>
        <p:spPr>
          <a:xfrm>
            <a:off x="251520" y="1131590"/>
            <a:ext cx="7200800" cy="3600400"/>
          </a:xfrm>
        </p:spPr>
        <p:txBody>
          <a:bodyPr anchor="b" anchorCtr="0"/>
          <a:lstStyle>
            <a:lvl1pPr marL="0" indent="0">
              <a:spcAft>
                <a:spcPts val="0"/>
              </a:spcAft>
              <a:buFontTx/>
              <a:buNone/>
              <a:defRPr sz="4400" b="0">
                <a:solidFill>
                  <a:schemeClr val="accent1"/>
                </a:solidFill>
              </a:defRPr>
            </a:lvl1pPr>
            <a:lvl2pPr marL="0" indent="0">
              <a:lnSpc>
                <a:spcPct val="75000"/>
              </a:lnSpc>
              <a:spcAft>
                <a:spcPts val="850"/>
              </a:spcAft>
              <a:buNone/>
              <a:defRPr sz="4400" b="0">
                <a:solidFill>
                  <a:schemeClr val="bg1"/>
                </a:solidFill>
              </a:defRPr>
            </a:lvl2pPr>
            <a:lvl3pPr marL="0" indent="0">
              <a:buNone/>
              <a:defRPr sz="2200" b="1">
                <a:solidFill>
                  <a:srgbClr val="FFFFFF"/>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272121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Thank You Option 1">
    <p:bg>
      <p:bgPr>
        <a:solidFill>
          <a:schemeClr val="bg1"/>
        </a:solidFill>
        <a:effectLst/>
      </p:bgPr>
    </p:bg>
    <p:spTree>
      <p:nvGrpSpPr>
        <p:cNvPr id="1" name=""/>
        <p:cNvGrpSpPr/>
        <p:nvPr/>
      </p:nvGrpSpPr>
      <p:grpSpPr>
        <a:xfrm>
          <a:off x="0" y="0"/>
          <a:ext cx="0" cy="0"/>
          <a:chOff x="0" y="0"/>
          <a:chExt cx="0" cy="0"/>
        </a:xfrm>
      </p:grpSpPr>
      <p:sp>
        <p:nvSpPr>
          <p:cNvPr id="27" name="Rectangle 26"/>
          <p:cNvSpPr/>
          <p:nvPr userDrawn="1"/>
        </p:nvSpPr>
        <p:spPr>
          <a:xfrm>
            <a:off x="0" y="0"/>
            <a:ext cx="9144000" cy="257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ubtitle 2"/>
          <p:cNvSpPr>
            <a:spLocks noGrp="1"/>
          </p:cNvSpPr>
          <p:nvPr>
            <p:ph type="subTitle" idx="1" hasCustomPrompt="1"/>
          </p:nvPr>
        </p:nvSpPr>
        <p:spPr>
          <a:xfrm>
            <a:off x="251520" y="3579862"/>
            <a:ext cx="6048672" cy="1008112"/>
          </a:xfrm>
        </p:spPr>
        <p:txBody>
          <a:bodyPr numCol="2" spcCol="360000">
            <a:normAutofit/>
          </a:bodyPr>
          <a:lstStyle>
            <a:lvl1pPr marL="0" indent="0" algn="l">
              <a:lnSpc>
                <a:spcPct val="90000"/>
              </a:lnSpc>
              <a:spcBef>
                <a:spcPts val="3000"/>
              </a:spcBef>
              <a:buNone/>
              <a:defRPr sz="1600" b="1">
                <a:solidFill>
                  <a:schemeClr val="tx1"/>
                </a:solidFill>
              </a:defRPr>
            </a:lvl1pPr>
            <a:lvl2pPr marL="0" indent="0" algn="l">
              <a:lnSpc>
                <a:spcPct val="90000"/>
              </a:lnSpc>
              <a:spcBef>
                <a:spcPts val="0"/>
              </a:spcBef>
              <a:spcAft>
                <a:spcPts val="563"/>
              </a:spcAft>
              <a:buNone/>
              <a:defRPr sz="1600">
                <a:solidFill>
                  <a:schemeClr val="tx1"/>
                </a:solidFill>
              </a:defRPr>
            </a:lvl2pPr>
            <a:lvl3pPr marL="266400" indent="-266400" algn="l">
              <a:lnSpc>
                <a:spcPct val="90000"/>
              </a:lnSpc>
              <a:spcBef>
                <a:spcPts val="0"/>
              </a:spcBef>
              <a:buNone/>
              <a:tabLst>
                <a:tab pos="356400" algn="l"/>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23" name="Title 22"/>
          <p:cNvSpPr>
            <a:spLocks noGrp="1"/>
          </p:cNvSpPr>
          <p:nvPr>
            <p:ph type="title"/>
          </p:nvPr>
        </p:nvSpPr>
        <p:spPr>
          <a:xfrm>
            <a:off x="251521" y="2715766"/>
            <a:ext cx="6048671" cy="576064"/>
          </a:xfrm>
        </p:spPr>
        <p:txBody>
          <a:bodyPr anchor="b" anchorCtr="0">
            <a:noAutofit/>
          </a:bodyPr>
          <a:lstStyle>
            <a:lvl1pPr>
              <a:defRPr sz="3600">
                <a:solidFill>
                  <a:schemeClr val="accent3"/>
                </a:solidFill>
              </a:defRPr>
            </a:lvl1pPr>
          </a:lstStyle>
          <a:p>
            <a:r>
              <a:rPr lang="en-US"/>
              <a:t>Click to edit Master title style</a:t>
            </a:r>
            <a:endParaRPr lang="en-AU"/>
          </a:p>
        </p:txBody>
      </p:sp>
      <p:sp>
        <p:nvSpPr>
          <p:cNvPr id="44" name="Rectangle 43"/>
          <p:cNvSpPr/>
          <p:nvPr userDrawn="1"/>
        </p:nvSpPr>
        <p:spPr>
          <a:xfrm>
            <a:off x="251520" y="4850173"/>
            <a:ext cx="2952328"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pic>
        <p:nvPicPr>
          <p:cNvPr id="7" name="Picture 6">
            <a:extLst>
              <a:ext uri="{FF2B5EF4-FFF2-40B4-BE49-F238E27FC236}">
                <a16:creationId xmlns:a16="http://schemas.microsoft.com/office/drawing/2014/main" id="{B6B0BF06-28AD-4AE0-B95F-477AF982B2B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31051" y="4560533"/>
            <a:ext cx="1567204" cy="360000"/>
          </a:xfrm>
          <a:prstGeom prst="rect">
            <a:avLst/>
          </a:prstGeom>
        </p:spPr>
      </p:pic>
    </p:spTree>
    <p:extLst>
      <p:ext uri="{BB962C8B-B14F-4D97-AF65-F5344CB8AC3E}">
        <p14:creationId xmlns:p14="http://schemas.microsoft.com/office/powerpoint/2010/main" val="232146531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Thank You Option 2">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D40E9F-1680-46D9-A966-C00787EC8DC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31051" y="4560533"/>
            <a:ext cx="1567204" cy="360000"/>
          </a:xfrm>
          <a:prstGeom prst="rect">
            <a:avLst/>
          </a:prstGeom>
        </p:spPr>
      </p:pic>
      <p:sp>
        <p:nvSpPr>
          <p:cNvPr id="4" name="Rectangle 3"/>
          <p:cNvSpPr/>
          <p:nvPr userDrawn="1"/>
        </p:nvSpPr>
        <p:spPr>
          <a:xfrm>
            <a:off x="0" y="0"/>
            <a:ext cx="9144000" cy="257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ubtitle 2"/>
          <p:cNvSpPr>
            <a:spLocks noGrp="1"/>
          </p:cNvSpPr>
          <p:nvPr>
            <p:ph type="subTitle" idx="1" hasCustomPrompt="1"/>
          </p:nvPr>
        </p:nvSpPr>
        <p:spPr>
          <a:xfrm>
            <a:off x="251520" y="3075806"/>
            <a:ext cx="7200800" cy="1623109"/>
          </a:xfrm>
        </p:spPr>
        <p:txBody>
          <a:bodyPr numCol="2" spcCol="360000">
            <a:normAutofit/>
          </a:bodyPr>
          <a:lstStyle>
            <a:lvl1pPr marL="0" indent="0" algn="l">
              <a:lnSpc>
                <a:spcPct val="90000"/>
              </a:lnSpc>
              <a:spcBef>
                <a:spcPts val="3000"/>
              </a:spcBef>
              <a:buNone/>
              <a:defRPr sz="1600" b="1">
                <a:solidFill>
                  <a:schemeClr val="tx1"/>
                </a:solidFill>
              </a:defRPr>
            </a:lvl1pPr>
            <a:lvl2pPr marL="0" indent="0" algn="l">
              <a:lnSpc>
                <a:spcPct val="90000"/>
              </a:lnSpc>
              <a:spcBef>
                <a:spcPts val="0"/>
              </a:spcBef>
              <a:spcAft>
                <a:spcPts val="563"/>
              </a:spcAft>
              <a:buNone/>
              <a:defRPr sz="1600">
                <a:solidFill>
                  <a:schemeClr val="tx1"/>
                </a:solidFill>
              </a:defRPr>
            </a:lvl2pPr>
            <a:lvl3pPr marL="266400" indent="-266400" algn="l">
              <a:lnSpc>
                <a:spcPct val="90000"/>
              </a:lnSpc>
              <a:spcBef>
                <a:spcPts val="0"/>
              </a:spcBef>
              <a:buNone/>
              <a:tabLst>
                <a:tab pos="356400" algn="l"/>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6" name="Rectangle 5"/>
          <p:cNvSpPr/>
          <p:nvPr userDrawn="1"/>
        </p:nvSpPr>
        <p:spPr>
          <a:xfrm>
            <a:off x="251520" y="4850173"/>
            <a:ext cx="2808312"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spTree>
    <p:extLst>
      <p:ext uri="{BB962C8B-B14F-4D97-AF65-F5344CB8AC3E}">
        <p14:creationId xmlns:p14="http://schemas.microsoft.com/office/powerpoint/2010/main" val="321481365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1779662"/>
            <a:ext cx="3600400" cy="1728192"/>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3651870"/>
            <a:ext cx="3600400" cy="576064"/>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Rectangle 3"/>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51520" y="267494"/>
            <a:ext cx="720080" cy="720080"/>
          </a:xfrm>
          <a:prstGeom prst="rect">
            <a:avLst/>
          </a:prstGeom>
        </p:spPr>
      </p:pic>
      <p:sp>
        <p:nvSpPr>
          <p:cNvPr id="11" name="Rectangle 10"/>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spTree>
    <p:extLst>
      <p:ext uri="{BB962C8B-B14F-4D97-AF65-F5344CB8AC3E}">
        <p14:creationId xmlns:p14="http://schemas.microsoft.com/office/powerpoint/2010/main" val="1519608985"/>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atement Layout + image">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55556648-49D5-4B5B-92D5-2DB59DEB5992}"/>
              </a:ext>
            </a:extLst>
          </p:cNvPr>
          <p:cNvSpPr>
            <a:spLocks noGrp="1"/>
          </p:cNvSpPr>
          <p:nvPr>
            <p:ph type="pic" sz="quarter" idx="10"/>
          </p:nvPr>
        </p:nvSpPr>
        <p:spPr>
          <a:xfrm>
            <a:off x="-1" y="0"/>
            <a:ext cx="9162000" cy="2577600"/>
          </a:xfrm>
          <a:solidFill>
            <a:schemeClr val="accent1"/>
          </a:solidFill>
          <a:ln>
            <a:noFill/>
          </a:ln>
        </p:spPr>
        <p:txBody>
          <a:bodyPr anchor="ctr" anchorCtr="0"/>
          <a:lstStyle>
            <a:lvl1pPr marL="0" indent="0" algn="ctr">
              <a:buNone/>
              <a:defRPr/>
            </a:lvl1pPr>
          </a:lstStyle>
          <a:p>
            <a:endParaRPr lang="en-AU"/>
          </a:p>
        </p:txBody>
      </p:sp>
      <p:sp>
        <p:nvSpPr>
          <p:cNvPr id="5" name="Content Placeholder 2"/>
          <p:cNvSpPr>
            <a:spLocks noGrp="1"/>
          </p:cNvSpPr>
          <p:nvPr>
            <p:ph idx="1"/>
          </p:nvPr>
        </p:nvSpPr>
        <p:spPr>
          <a:xfrm>
            <a:off x="251520" y="2859782"/>
            <a:ext cx="7920880" cy="2016224"/>
          </a:xfrm>
        </p:spPr>
        <p:txBody>
          <a:bodyPr/>
          <a:lstStyle>
            <a:lvl1pPr>
              <a:lnSpc>
                <a:spcPct val="85000"/>
              </a:lnSpc>
              <a:spcAft>
                <a:spcPts val="0"/>
              </a:spcAft>
              <a:buFontTx/>
              <a:buNone/>
              <a:defRPr sz="4000" b="0">
                <a:solidFill>
                  <a:schemeClr val="accent3"/>
                </a:solidFill>
              </a:defRPr>
            </a:lvl1pPr>
            <a:lvl2pPr marL="0" indent="0">
              <a:lnSpc>
                <a:spcPct val="85000"/>
              </a:lnSpc>
              <a:spcAft>
                <a:spcPts val="0"/>
              </a:spcAft>
              <a:buNone/>
              <a:defRPr sz="4000" b="0">
                <a:solidFill>
                  <a:schemeClr val="accent2"/>
                </a:solidFill>
              </a:defRPr>
            </a:lvl2pPr>
            <a:lvl3pPr marL="0" indent="0">
              <a:spcBef>
                <a:spcPts val="2200"/>
              </a:spcBef>
              <a:buNone/>
              <a:defRPr b="1">
                <a:solidFill>
                  <a:srgbClr val="00313C"/>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8433884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1779662"/>
            <a:ext cx="3600400" cy="1728192"/>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3651870"/>
            <a:ext cx="3600400" cy="576064"/>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51520" y="267494"/>
            <a:ext cx="720080" cy="720080"/>
          </a:xfrm>
          <a:prstGeom prst="rect">
            <a:avLst/>
          </a:prstGeom>
        </p:spPr>
      </p:pic>
      <p:sp>
        <p:nvSpPr>
          <p:cNvPr id="11" name="Rectangle 10"/>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sp>
        <p:nvSpPr>
          <p:cNvPr id="6" name="Picture Placeholder 5"/>
          <p:cNvSpPr>
            <a:spLocks noGrp="1"/>
          </p:cNvSpPr>
          <p:nvPr>
            <p:ph type="pic" sz="quarter" idx="10"/>
          </p:nvPr>
        </p:nvSpPr>
        <p:spPr>
          <a:xfrm>
            <a:off x="4571999" y="0"/>
            <a:ext cx="4563963" cy="5143500"/>
          </a:xfrm>
          <a:solidFill>
            <a:schemeClr val="accent1"/>
          </a:solidFill>
          <a:ln>
            <a:noFill/>
          </a:ln>
        </p:spPr>
        <p:txBody>
          <a:bodyPr anchor="ctr" anchorCtr="0"/>
          <a:lstStyle>
            <a:lvl1pPr marL="0" indent="0" algn="ctr">
              <a:buNone/>
              <a:defRPr/>
            </a:lvl1pPr>
          </a:lstStyle>
          <a:p>
            <a:r>
              <a:rPr lang="en-US"/>
              <a:t>Click icon to add picture</a:t>
            </a:r>
            <a:endParaRPr lang="en-AU"/>
          </a:p>
        </p:txBody>
      </p:sp>
    </p:spTree>
    <p:extLst>
      <p:ext uri="{BB962C8B-B14F-4D97-AF65-F5344CB8AC3E}">
        <p14:creationId xmlns:p14="http://schemas.microsoft.com/office/powerpoint/2010/main" val="177946481"/>
      </p:ext>
    </p:extLst>
  </p:cSld>
  <p:clrMapOvr>
    <a:masterClrMapping/>
  </p:clrMapOvr>
  <p:extLst>
    <p:ext uri="{DCECCB84-F9BA-43D5-87BE-67443E8EF086}">
      <p15:sldGuideLst xmlns:p15="http://schemas.microsoft.com/office/powerpoint/2012/main">
        <p15:guide id="1" pos="158">
          <p15:clr>
            <a:srgbClr val="FBAE40"/>
          </p15:clr>
        </p15:guide>
        <p15:guide id="2" orient="horz" pos="1620">
          <p15:clr>
            <a:srgbClr val="FBAE40"/>
          </p15:clr>
        </p15:guide>
        <p15:guide id="3" pos="2880">
          <p15:clr>
            <a:srgbClr val="FBAE40"/>
          </p15:clr>
        </p15:guide>
        <p15:guide id="4" pos="5602">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66698567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and Content - dark">
    <p:bg>
      <p:bgPr>
        <a:solidFill>
          <a:schemeClr val="accent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6" name="Footer Placeholder 5"/>
          <p:cNvSpPr>
            <a:spLocks noGrp="1"/>
          </p:cNvSpPr>
          <p:nvPr>
            <p:ph type="ftr" sz="quarter" idx="10"/>
          </p:nvPr>
        </p:nvSpPr>
        <p:spPr/>
        <p:txBody>
          <a:bodyPr/>
          <a:lstStyle>
            <a:lvl1pPr>
              <a:defRPr>
                <a:solidFill>
                  <a:schemeClr val="bg1"/>
                </a:solidFill>
              </a:defRPr>
            </a:lvl1pPr>
          </a:lstStyle>
          <a:p>
            <a:r>
              <a:rPr lang="en-AU"/>
              <a:t>Presentation title  |  Presenter name</a:t>
            </a:r>
          </a:p>
        </p:txBody>
      </p:sp>
      <p:sp>
        <p:nvSpPr>
          <p:cNvPr id="7" name="Slide Number Placeholder 6"/>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p>
        </p:txBody>
      </p:sp>
    </p:spTree>
    <p:extLst>
      <p:ext uri="{BB962C8B-B14F-4D97-AF65-F5344CB8AC3E}">
        <p14:creationId xmlns:p14="http://schemas.microsoft.com/office/powerpoint/2010/main" val="424354721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AU"/>
          </a:p>
        </p:txBody>
      </p:sp>
      <p:sp>
        <p:nvSpPr>
          <p:cNvPr id="3" name="Content Placeholder 2"/>
          <p:cNvSpPr>
            <a:spLocks noGrp="1"/>
          </p:cNvSpPr>
          <p:nvPr>
            <p:ph idx="1"/>
          </p:nvPr>
        </p:nvSpPr>
        <p:spPr/>
        <p:txBody>
          <a:bodyPr numCol="2" spcCol="360000"/>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3"/>
          <p:cNvSpPr>
            <a:spLocks noGrp="1"/>
          </p:cNvSpPr>
          <p:nvPr>
            <p:ph type="ftr" sz="quarter" idx="10"/>
          </p:nvPr>
        </p:nvSpPr>
        <p:spPr/>
        <p:txBody>
          <a:bodyPr/>
          <a:lstStyle/>
          <a:p>
            <a:r>
              <a:rPr lang="en-AU"/>
              <a:t>Presentation title  |  Presenter name</a:t>
            </a:r>
          </a:p>
        </p:txBody>
      </p:sp>
      <p:sp>
        <p:nvSpPr>
          <p:cNvPr id="6" name="Slide Number Placeholder 5"/>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72803412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2" y="1707654"/>
            <a:ext cx="8640958" cy="3024336"/>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Text Placeholder 7"/>
          <p:cNvSpPr>
            <a:spLocks noGrp="1"/>
          </p:cNvSpPr>
          <p:nvPr>
            <p:ph type="body" sz="quarter" idx="13" hasCustomPrompt="1"/>
          </p:nvPr>
        </p:nvSpPr>
        <p:spPr>
          <a:xfrm>
            <a:off x="261850" y="843558"/>
            <a:ext cx="8630630" cy="639900"/>
          </a:xfrm>
        </p:spPr>
        <p:txBody>
          <a:bodyPr>
            <a:normAutofit/>
          </a:bodyPr>
          <a:lstStyle>
            <a:lvl1pPr marL="0" indent="0">
              <a:lnSpc>
                <a:spcPct val="100000"/>
              </a:lnSpc>
              <a:spcBef>
                <a:spcPts val="0"/>
              </a:spcBef>
              <a:spcAft>
                <a:spcPts val="0"/>
              </a:spcAft>
              <a:buNone/>
              <a:defRPr sz="2800" b="0">
                <a:solidFill>
                  <a:schemeClr val="accent3"/>
                </a:solidFill>
              </a:defRPr>
            </a:lvl1pPr>
            <a:lvl2pPr marL="0" indent="0">
              <a:lnSpc>
                <a:spcPct val="80000"/>
              </a:lnSpc>
              <a:spcBef>
                <a:spcPts val="0"/>
              </a:spcBef>
              <a:buNone/>
              <a:defRPr sz="2200" b="0">
                <a:solidFill>
                  <a:schemeClr val="accent2"/>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a:t>Click to edit Master title style</a:t>
            </a:r>
          </a:p>
          <a:p>
            <a:pPr lvl="1"/>
            <a:r>
              <a:rPr lang="en-US"/>
              <a:t>Second level</a:t>
            </a:r>
          </a:p>
        </p:txBody>
      </p:sp>
      <p:sp>
        <p:nvSpPr>
          <p:cNvPr id="2" name="Footer Placeholder 1"/>
          <p:cNvSpPr>
            <a:spLocks noGrp="1"/>
          </p:cNvSpPr>
          <p:nvPr>
            <p:ph type="ftr" sz="quarter" idx="14"/>
          </p:nvPr>
        </p:nvSpPr>
        <p:spPr/>
        <p:txBody>
          <a:bodyPr/>
          <a:lstStyle/>
          <a:p>
            <a:r>
              <a:rPr lang="en-AU"/>
              <a:t>Presentation title  |  Presenter name</a:t>
            </a:r>
          </a:p>
        </p:txBody>
      </p:sp>
      <p:sp>
        <p:nvSpPr>
          <p:cNvPr id="4" name="Slide Number Placeholder 3"/>
          <p:cNvSpPr>
            <a:spLocks noGrp="1"/>
          </p:cNvSpPr>
          <p:nvPr>
            <p:ph type="sldNum" sz="quarter" idx="15"/>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19124980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25152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74295"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10"/>
          </p:nvPr>
        </p:nvSpPr>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56114393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with catalyst">
    <p:spTree>
      <p:nvGrpSpPr>
        <p:cNvPr id="1" name=""/>
        <p:cNvGrpSpPr/>
        <p:nvPr/>
      </p:nvGrpSpPr>
      <p:grpSpPr>
        <a:xfrm>
          <a:off x="0" y="0"/>
          <a:ext cx="0" cy="0"/>
          <a:chOff x="0" y="0"/>
          <a:chExt cx="0" cy="0"/>
        </a:xfrm>
      </p:grpSpPr>
      <p:sp>
        <p:nvSpPr>
          <p:cNvPr id="8" name="Rectangle 7"/>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251520" y="805458"/>
            <a:ext cx="4038600" cy="639365"/>
          </a:xfrm>
        </p:spPr>
        <p:txBody>
          <a:bodyPr/>
          <a:lstStyle/>
          <a:p>
            <a:r>
              <a:rPr lang="en-US"/>
              <a:t>Click to edit Master title style</a:t>
            </a:r>
            <a:endParaRPr lang="en-AU"/>
          </a:p>
        </p:txBody>
      </p:sp>
      <p:sp>
        <p:nvSpPr>
          <p:cNvPr id="3" name="Content Placeholder 2"/>
          <p:cNvSpPr>
            <a:spLocks noGrp="1"/>
          </p:cNvSpPr>
          <p:nvPr>
            <p:ph sz="half" idx="1"/>
          </p:nvPr>
        </p:nvSpPr>
        <p:spPr>
          <a:xfrm>
            <a:off x="25152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83870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10"/>
          </p:nvPr>
        </p:nvSpPr>
        <p:spPr>
          <a:xfrm>
            <a:off x="601371" y="4878250"/>
            <a:ext cx="3688750" cy="95510"/>
          </a:xfrm>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210082499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with catalyst dark">
    <p:spTree>
      <p:nvGrpSpPr>
        <p:cNvPr id="1" name=""/>
        <p:cNvGrpSpPr/>
        <p:nvPr/>
      </p:nvGrpSpPr>
      <p:grpSpPr>
        <a:xfrm>
          <a:off x="0" y="0"/>
          <a:ext cx="0" cy="0"/>
          <a:chOff x="0" y="0"/>
          <a:chExt cx="0" cy="0"/>
        </a:xfrm>
      </p:grpSpPr>
      <p:sp>
        <p:nvSpPr>
          <p:cNvPr id="8" name="Rectangle 7"/>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251520" y="805458"/>
            <a:ext cx="4038600" cy="639365"/>
          </a:xfrm>
        </p:spPr>
        <p:txBody>
          <a:bodyPr/>
          <a:lstStyle/>
          <a:p>
            <a:r>
              <a:rPr lang="en-US"/>
              <a:t>Click to edit Master title style</a:t>
            </a:r>
            <a:endParaRPr lang="en-AU"/>
          </a:p>
        </p:txBody>
      </p:sp>
      <p:sp>
        <p:nvSpPr>
          <p:cNvPr id="3" name="Content Placeholder 2"/>
          <p:cNvSpPr>
            <a:spLocks noGrp="1"/>
          </p:cNvSpPr>
          <p:nvPr>
            <p:ph sz="half" idx="1"/>
          </p:nvPr>
        </p:nvSpPr>
        <p:spPr>
          <a:xfrm>
            <a:off x="25152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838700" y="1665854"/>
            <a:ext cx="4038600" cy="3066136"/>
          </a:xfrm>
        </p:spPr>
        <p:txBody>
          <a:bodyPr/>
          <a:lstStyle>
            <a:lvl1pPr>
              <a:defRPr sz="24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10"/>
          </p:nvPr>
        </p:nvSpPr>
        <p:spPr>
          <a:xfrm>
            <a:off x="601371" y="4878250"/>
            <a:ext cx="3688750" cy="95510"/>
          </a:xfrm>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42572089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Title + half horizontal image (about us only)">
    <p:spTree>
      <p:nvGrpSpPr>
        <p:cNvPr id="1" name=""/>
        <p:cNvGrpSpPr/>
        <p:nvPr/>
      </p:nvGrpSpPr>
      <p:grpSpPr>
        <a:xfrm>
          <a:off x="0" y="0"/>
          <a:ext cx="0" cy="0"/>
          <a:chOff x="0" y="0"/>
          <a:chExt cx="0" cy="0"/>
        </a:xfrm>
      </p:grpSpPr>
      <p:sp>
        <p:nvSpPr>
          <p:cNvPr id="8" name="Picture Placeholder 5"/>
          <p:cNvSpPr>
            <a:spLocks noGrp="1"/>
          </p:cNvSpPr>
          <p:nvPr>
            <p:ph type="pic" sz="quarter" idx="12"/>
          </p:nvPr>
        </p:nvSpPr>
        <p:spPr>
          <a:xfrm>
            <a:off x="0" y="2767500"/>
            <a:ext cx="9143999" cy="2376000"/>
          </a:xfrm>
          <a:solidFill>
            <a:schemeClr val="accent1"/>
          </a:solidFill>
          <a:ln>
            <a:noFill/>
          </a:ln>
        </p:spPr>
        <p:txBody>
          <a:bodyPr anchor="ctr" anchorCtr="0"/>
          <a:lstStyle>
            <a:lvl1pPr marL="0" indent="0" algn="ctr">
              <a:buNone/>
              <a:defRPr/>
            </a:lvl1pPr>
          </a:lstStyle>
          <a:p>
            <a:r>
              <a:rPr lang="en-US"/>
              <a:t>Click icon to add picture</a:t>
            </a:r>
            <a:endParaRPr lang="en-AU"/>
          </a:p>
        </p:txBody>
      </p:sp>
      <p:sp>
        <p:nvSpPr>
          <p:cNvPr id="4" name="Title 3"/>
          <p:cNvSpPr>
            <a:spLocks noGrp="1"/>
          </p:cNvSpPr>
          <p:nvPr>
            <p:ph type="title"/>
          </p:nvPr>
        </p:nvSpPr>
        <p:spPr>
          <a:xfrm>
            <a:off x="251520" y="805458"/>
            <a:ext cx="8640960" cy="639365"/>
          </a:xfrm>
        </p:spPr>
        <p:txBody>
          <a:bodyPr/>
          <a:lstStyle/>
          <a:p>
            <a:r>
              <a:rPr lang="en-US"/>
              <a:t>Click to edit Master title style</a:t>
            </a:r>
            <a:endParaRPr lang="en-AU"/>
          </a:p>
        </p:txBody>
      </p:sp>
    </p:spTree>
    <p:extLst>
      <p:ext uri="{BB962C8B-B14F-4D97-AF65-F5344CB8AC3E}">
        <p14:creationId xmlns:p14="http://schemas.microsoft.com/office/powerpoint/2010/main" val="98335690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and Content + half image">
    <p:spTree>
      <p:nvGrpSpPr>
        <p:cNvPr id="1" name=""/>
        <p:cNvGrpSpPr/>
        <p:nvPr/>
      </p:nvGrpSpPr>
      <p:grpSpPr>
        <a:xfrm>
          <a:off x="0" y="0"/>
          <a:ext cx="0" cy="0"/>
          <a:chOff x="0" y="0"/>
          <a:chExt cx="0" cy="0"/>
        </a:xfrm>
      </p:grpSpPr>
      <p:sp>
        <p:nvSpPr>
          <p:cNvPr id="8" name="Picture Placeholder 5"/>
          <p:cNvSpPr>
            <a:spLocks noGrp="1"/>
          </p:cNvSpPr>
          <p:nvPr>
            <p:ph type="pic" sz="quarter" idx="12"/>
          </p:nvPr>
        </p:nvSpPr>
        <p:spPr>
          <a:xfrm>
            <a:off x="4571999" y="0"/>
            <a:ext cx="4563963" cy="5143500"/>
          </a:xfrm>
          <a:solidFill>
            <a:schemeClr val="accent1"/>
          </a:solidFill>
          <a:ln>
            <a:noFill/>
          </a:ln>
        </p:spPr>
        <p:txBody>
          <a:bodyPr anchor="ctr" anchorCtr="0"/>
          <a:lstStyle>
            <a:lvl1pPr marL="0" indent="0" algn="ctr">
              <a:buNone/>
              <a:defRPr/>
            </a:lvl1pPr>
          </a:lstStyle>
          <a:p>
            <a:r>
              <a:rPr lang="en-US"/>
              <a:t>Click icon to add picture</a:t>
            </a:r>
            <a:endParaRPr lang="en-AU"/>
          </a:p>
        </p:txBody>
      </p:sp>
      <p:sp>
        <p:nvSpPr>
          <p:cNvPr id="3" name="Content Placeholder 2"/>
          <p:cNvSpPr>
            <a:spLocks noGrp="1"/>
          </p:cNvSpPr>
          <p:nvPr>
            <p:ph idx="1"/>
          </p:nvPr>
        </p:nvSpPr>
        <p:spPr>
          <a:xfrm>
            <a:off x="251522" y="1550788"/>
            <a:ext cx="4032446" cy="318120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a:xfrm>
            <a:off x="251520" y="805458"/>
            <a:ext cx="4032448" cy="639365"/>
          </a:xfrm>
        </p:spPr>
        <p:txBody>
          <a:bodyPr/>
          <a:lstStyle/>
          <a:p>
            <a:r>
              <a:rPr lang="en-US"/>
              <a:t>Click to edit Master title style</a:t>
            </a:r>
            <a:endParaRPr lang="en-AU"/>
          </a:p>
        </p:txBody>
      </p:sp>
      <p:sp>
        <p:nvSpPr>
          <p:cNvPr id="6" name="Footer Placeholder 5"/>
          <p:cNvSpPr>
            <a:spLocks noGrp="1"/>
          </p:cNvSpPr>
          <p:nvPr>
            <p:ph type="ftr" sz="quarter" idx="10"/>
          </p:nvPr>
        </p:nvSpPr>
        <p:spPr>
          <a:xfrm>
            <a:off x="601371" y="4878250"/>
            <a:ext cx="3682598" cy="95510"/>
          </a:xfrm>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924700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39" name="Text Placeholder 8"/>
          <p:cNvSpPr>
            <a:spLocks noGrp="1"/>
          </p:cNvSpPr>
          <p:nvPr>
            <p:ph type="body" sz="quarter" idx="10"/>
          </p:nvPr>
        </p:nvSpPr>
        <p:spPr>
          <a:xfrm>
            <a:off x="251520" y="1131590"/>
            <a:ext cx="7200800" cy="3600400"/>
          </a:xfrm>
        </p:spPr>
        <p:txBody>
          <a:bodyPr anchor="b" anchorCtr="0"/>
          <a:lstStyle>
            <a:lvl1pPr marL="0" indent="0">
              <a:spcAft>
                <a:spcPts val="0"/>
              </a:spcAft>
              <a:buFontTx/>
              <a:buNone/>
              <a:defRPr sz="4400" b="0">
                <a:solidFill>
                  <a:schemeClr val="accent1"/>
                </a:solidFill>
              </a:defRPr>
            </a:lvl1pPr>
            <a:lvl2pPr marL="0" indent="0">
              <a:lnSpc>
                <a:spcPct val="75000"/>
              </a:lnSpc>
              <a:spcAft>
                <a:spcPts val="850"/>
              </a:spcAft>
              <a:buNone/>
              <a:defRPr sz="4400" b="0">
                <a:solidFill>
                  <a:schemeClr val="bg1"/>
                </a:solidFill>
              </a:defRPr>
            </a:lvl2pPr>
            <a:lvl3pPr marL="0" indent="0">
              <a:buNone/>
              <a:defRPr sz="2200" b="1">
                <a:solidFill>
                  <a:srgbClr val="FFFFFF"/>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7263176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Title and Content + quarter image">
    <p:spTree>
      <p:nvGrpSpPr>
        <p:cNvPr id="1" name=""/>
        <p:cNvGrpSpPr/>
        <p:nvPr/>
      </p:nvGrpSpPr>
      <p:grpSpPr>
        <a:xfrm>
          <a:off x="0" y="0"/>
          <a:ext cx="0" cy="0"/>
          <a:chOff x="0" y="0"/>
          <a:chExt cx="0" cy="0"/>
        </a:xfrm>
      </p:grpSpPr>
      <p:sp>
        <p:nvSpPr>
          <p:cNvPr id="8" name="Picture Placeholder 5"/>
          <p:cNvSpPr>
            <a:spLocks noGrp="1"/>
          </p:cNvSpPr>
          <p:nvPr>
            <p:ph type="pic" sz="quarter" idx="12"/>
          </p:nvPr>
        </p:nvSpPr>
        <p:spPr>
          <a:xfrm>
            <a:off x="6853836" y="0"/>
            <a:ext cx="2282400" cy="5143500"/>
          </a:xfrm>
          <a:solidFill>
            <a:schemeClr val="accent1"/>
          </a:solidFill>
          <a:ln>
            <a:noFill/>
          </a:ln>
        </p:spPr>
        <p:txBody>
          <a:bodyPr anchor="ctr" anchorCtr="0"/>
          <a:lstStyle>
            <a:lvl1pPr marL="0" indent="0" algn="ctr">
              <a:buNone/>
              <a:defRPr/>
            </a:lvl1pPr>
          </a:lstStyle>
          <a:p>
            <a:r>
              <a:rPr lang="en-US"/>
              <a:t>Click icon to add picture</a:t>
            </a:r>
            <a:endParaRPr lang="en-AU"/>
          </a:p>
        </p:txBody>
      </p:sp>
      <p:sp>
        <p:nvSpPr>
          <p:cNvPr id="3" name="Content Placeholder 2"/>
          <p:cNvSpPr>
            <a:spLocks noGrp="1"/>
          </p:cNvSpPr>
          <p:nvPr>
            <p:ph idx="1"/>
          </p:nvPr>
        </p:nvSpPr>
        <p:spPr>
          <a:xfrm>
            <a:off x="251522" y="1550788"/>
            <a:ext cx="6336702" cy="318120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a:xfrm>
            <a:off x="251520" y="805458"/>
            <a:ext cx="6336704" cy="639365"/>
          </a:xfrm>
        </p:spPr>
        <p:txBody>
          <a:bodyPr/>
          <a:lstStyle/>
          <a:p>
            <a:r>
              <a:rPr lang="en-US"/>
              <a:t>Click to edit Master title style</a:t>
            </a:r>
            <a:endParaRPr lang="en-AU"/>
          </a:p>
        </p:txBody>
      </p:sp>
      <p:sp>
        <p:nvSpPr>
          <p:cNvPr id="6" name="Footer Placeholder 5"/>
          <p:cNvSpPr>
            <a:spLocks noGrp="1"/>
          </p:cNvSpPr>
          <p:nvPr>
            <p:ph type="ftr" sz="quarter" idx="10"/>
          </p:nvPr>
        </p:nvSpPr>
        <p:spPr>
          <a:xfrm>
            <a:off x="601370" y="4878250"/>
            <a:ext cx="5986853" cy="95510"/>
          </a:xfrm>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249004002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2"/>
          <p:cNvSpPr>
            <a:spLocks noGrp="1"/>
          </p:cNvSpPr>
          <p:nvPr>
            <p:ph type="ftr" sz="quarter" idx="10"/>
          </p:nvPr>
        </p:nvSpPr>
        <p:spPr/>
        <p:txBody>
          <a:bodyPr/>
          <a:lstStyle/>
          <a:p>
            <a:r>
              <a:rPr lang="en-AU"/>
              <a:t>Presentation title  |  Presenter name</a:t>
            </a:r>
          </a:p>
        </p:txBody>
      </p:sp>
      <p:sp>
        <p:nvSpPr>
          <p:cNvPr id="5" name="Slide Number Placeholder 4"/>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93119001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3" name="Footer Placeholder 2"/>
          <p:cNvSpPr>
            <a:spLocks noGrp="1"/>
          </p:cNvSpPr>
          <p:nvPr>
            <p:ph type="ftr" sz="quarter" idx="10"/>
          </p:nvPr>
        </p:nvSpPr>
        <p:spPr/>
        <p:txBody>
          <a:bodyPr/>
          <a:lstStyle>
            <a:lvl1pPr>
              <a:defRPr>
                <a:solidFill>
                  <a:schemeClr val="bg1"/>
                </a:solidFill>
              </a:defRPr>
            </a:lvl1pPr>
          </a:lstStyle>
          <a:p>
            <a:r>
              <a:rPr lang="en-AU"/>
              <a:t>Presentation title  |  Presenter name</a:t>
            </a:r>
          </a:p>
        </p:txBody>
      </p:sp>
      <p:sp>
        <p:nvSpPr>
          <p:cNvPr id="5" name="Slide Number Placeholder 4"/>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p>
        </p:txBody>
      </p:sp>
    </p:spTree>
    <p:extLst>
      <p:ext uri="{BB962C8B-B14F-4D97-AF65-F5344CB8AC3E}">
        <p14:creationId xmlns:p14="http://schemas.microsoft.com/office/powerpoint/2010/main" val="96204747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AU"/>
              <a:t>Presentation title  |  Presenter name</a:t>
            </a:r>
          </a:p>
        </p:txBody>
      </p:sp>
      <p:sp>
        <p:nvSpPr>
          <p:cNvPr id="4" name="Slide Number Placeholder 3"/>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86182855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Statement Layout">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17B52948-05FD-444E-9ADC-BA5285595A75}"/>
              </a:ext>
            </a:extLst>
          </p:cNvPr>
          <p:cNvSpPr>
            <a:spLocks noGrp="1"/>
          </p:cNvSpPr>
          <p:nvPr>
            <p:ph type="pic" sz="quarter" idx="12"/>
          </p:nvPr>
        </p:nvSpPr>
        <p:spPr>
          <a:xfrm>
            <a:off x="4571999" y="0"/>
            <a:ext cx="4563963" cy="5143500"/>
          </a:xfrm>
          <a:solidFill>
            <a:schemeClr val="accent1"/>
          </a:solidFill>
          <a:ln>
            <a:noFill/>
          </a:ln>
        </p:spPr>
        <p:txBody>
          <a:bodyPr anchor="ctr" anchorCtr="0"/>
          <a:lstStyle>
            <a:lvl1pPr marL="0" indent="0" algn="ctr">
              <a:buNone/>
              <a:defRPr/>
            </a:lvl1pPr>
          </a:lstStyle>
          <a:p>
            <a:r>
              <a:rPr lang="en-US"/>
              <a:t>Click icon to add picture</a:t>
            </a:r>
            <a:endParaRPr lang="en-AU"/>
          </a:p>
        </p:txBody>
      </p:sp>
      <p:sp>
        <p:nvSpPr>
          <p:cNvPr id="5" name="Content Placeholder 2"/>
          <p:cNvSpPr>
            <a:spLocks noGrp="1"/>
          </p:cNvSpPr>
          <p:nvPr>
            <p:ph idx="1"/>
          </p:nvPr>
        </p:nvSpPr>
        <p:spPr>
          <a:xfrm>
            <a:off x="251520" y="1851670"/>
            <a:ext cx="3960440" cy="2525068"/>
          </a:xfrm>
        </p:spPr>
        <p:txBody>
          <a:bodyPr/>
          <a:lstStyle>
            <a:lvl1pPr marL="0" indent="0">
              <a:lnSpc>
                <a:spcPct val="85000"/>
              </a:lnSpc>
              <a:spcAft>
                <a:spcPts val="0"/>
              </a:spcAft>
              <a:buFontTx/>
              <a:buNone/>
              <a:defRPr sz="4000" b="0">
                <a:solidFill>
                  <a:schemeClr val="accent3"/>
                </a:solidFill>
              </a:defRPr>
            </a:lvl1pPr>
            <a:lvl2pPr marL="0" indent="0">
              <a:lnSpc>
                <a:spcPct val="85000"/>
              </a:lnSpc>
              <a:spcAft>
                <a:spcPts val="0"/>
              </a:spcAft>
              <a:buNone/>
              <a:defRPr sz="4000" b="0">
                <a:solidFill>
                  <a:schemeClr val="accent2"/>
                </a:solidFill>
              </a:defRPr>
            </a:lvl2pPr>
            <a:lvl3pPr marL="0" indent="0">
              <a:spcBef>
                <a:spcPts val="2200"/>
              </a:spcBef>
              <a:buNone/>
              <a:defRPr b="1">
                <a:solidFill>
                  <a:srgbClr val="00313C"/>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3714699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39" name="Text Placeholder 8"/>
          <p:cNvSpPr>
            <a:spLocks noGrp="1"/>
          </p:cNvSpPr>
          <p:nvPr>
            <p:ph type="body" sz="quarter" idx="10"/>
          </p:nvPr>
        </p:nvSpPr>
        <p:spPr>
          <a:xfrm>
            <a:off x="251520" y="1275605"/>
            <a:ext cx="7056784" cy="2736305"/>
          </a:xfrm>
        </p:spPr>
        <p:txBody>
          <a:bodyPr anchor="b" anchorCtr="0"/>
          <a:lstStyle>
            <a:lvl1pPr marL="0" indent="0">
              <a:spcAft>
                <a:spcPts val="0"/>
              </a:spcAft>
              <a:buFontTx/>
              <a:buNone/>
              <a:defRPr sz="4400" b="0">
                <a:solidFill>
                  <a:schemeClr val="accent1"/>
                </a:solidFill>
              </a:defRPr>
            </a:lvl1pPr>
            <a:lvl2pPr marL="0" indent="0">
              <a:lnSpc>
                <a:spcPct val="75000"/>
              </a:lnSpc>
              <a:spcAft>
                <a:spcPts val="850"/>
              </a:spcAft>
              <a:buNone/>
              <a:defRPr sz="4400" b="0">
                <a:solidFill>
                  <a:schemeClr val="bg1"/>
                </a:solidFill>
              </a:defRPr>
            </a:lvl2pPr>
            <a:lvl3pPr marL="0" indent="0">
              <a:buNone/>
              <a:defRPr sz="2200" b="1">
                <a:solidFill>
                  <a:srgbClr val="FFFFFF"/>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47168015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Thank You Option 1">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51520" y="2571750"/>
            <a:ext cx="3600400" cy="2160240"/>
          </a:xfrm>
        </p:spPr>
        <p:txBody>
          <a:bodyPr numCol="2" spcCol="360000">
            <a:normAutofit/>
          </a:bodyPr>
          <a:lstStyle>
            <a:lvl1pPr marL="0" indent="0" algn="l">
              <a:lnSpc>
                <a:spcPct val="90000"/>
              </a:lnSpc>
              <a:spcBef>
                <a:spcPts val="3000"/>
              </a:spcBef>
              <a:buNone/>
              <a:tabLst/>
              <a:defRPr sz="1600" b="1">
                <a:solidFill>
                  <a:schemeClr val="tx1"/>
                </a:solidFill>
              </a:defRPr>
            </a:lvl1pPr>
            <a:lvl2pPr marL="0" indent="0" algn="l">
              <a:lnSpc>
                <a:spcPct val="90000"/>
              </a:lnSpc>
              <a:spcBef>
                <a:spcPts val="0"/>
              </a:spcBef>
              <a:spcAft>
                <a:spcPts val="563"/>
              </a:spcAft>
              <a:buNone/>
              <a:tabLst/>
              <a:defRPr sz="1600">
                <a:solidFill>
                  <a:schemeClr val="tx1"/>
                </a:solidFill>
              </a:defRPr>
            </a:lvl2pPr>
            <a:lvl3pPr marL="0" indent="0" algn="l">
              <a:lnSpc>
                <a:spcPct val="90000"/>
              </a:lnSpc>
              <a:spcBef>
                <a:spcPts val="0"/>
              </a:spcBef>
              <a:buNone/>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23" name="Title 22"/>
          <p:cNvSpPr>
            <a:spLocks noGrp="1"/>
          </p:cNvSpPr>
          <p:nvPr>
            <p:ph type="title"/>
          </p:nvPr>
        </p:nvSpPr>
        <p:spPr>
          <a:xfrm>
            <a:off x="251521" y="915566"/>
            <a:ext cx="3600399" cy="1440160"/>
          </a:xfrm>
        </p:spPr>
        <p:txBody>
          <a:bodyPr anchor="b" anchorCtr="0">
            <a:noAutofit/>
          </a:bodyPr>
          <a:lstStyle>
            <a:lvl1pPr>
              <a:defRPr sz="3600">
                <a:solidFill>
                  <a:schemeClr val="accent3"/>
                </a:solidFill>
              </a:defRPr>
            </a:lvl1pPr>
          </a:lstStyle>
          <a:p>
            <a:r>
              <a:rPr lang="en-US"/>
              <a:t>Click to edit Master title style</a:t>
            </a:r>
            <a:endParaRPr lang="en-AU"/>
          </a:p>
        </p:txBody>
      </p:sp>
      <p:sp>
        <p:nvSpPr>
          <p:cNvPr id="27" name="Rectangle 26"/>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Rectangle 43"/>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pic>
        <p:nvPicPr>
          <p:cNvPr id="46" name="Picture 4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51520" y="267494"/>
            <a:ext cx="720080" cy="720080"/>
          </a:xfrm>
          <a:prstGeom prst="rect">
            <a:avLst/>
          </a:prstGeom>
        </p:spPr>
      </p:pic>
    </p:spTree>
    <p:extLst>
      <p:ext uri="{BB962C8B-B14F-4D97-AF65-F5344CB8AC3E}">
        <p14:creationId xmlns:p14="http://schemas.microsoft.com/office/powerpoint/2010/main" val="312434486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Thank You Option 2">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51520" y="1851670"/>
            <a:ext cx="3600400" cy="2847245"/>
          </a:xfrm>
        </p:spPr>
        <p:txBody>
          <a:bodyPr numCol="2" spcCol="360000">
            <a:normAutofit/>
          </a:bodyPr>
          <a:lstStyle>
            <a:lvl1pPr marL="0" indent="0" algn="l">
              <a:lnSpc>
                <a:spcPct val="90000"/>
              </a:lnSpc>
              <a:spcBef>
                <a:spcPts val="3000"/>
              </a:spcBef>
              <a:buNone/>
              <a:tabLst/>
              <a:defRPr sz="1600" b="1">
                <a:solidFill>
                  <a:schemeClr val="tx1"/>
                </a:solidFill>
              </a:defRPr>
            </a:lvl1pPr>
            <a:lvl2pPr marL="0" indent="0" algn="l">
              <a:lnSpc>
                <a:spcPct val="90000"/>
              </a:lnSpc>
              <a:spcBef>
                <a:spcPts val="0"/>
              </a:spcBef>
              <a:spcAft>
                <a:spcPts val="563"/>
              </a:spcAft>
              <a:buNone/>
              <a:tabLst/>
              <a:defRPr sz="1600">
                <a:solidFill>
                  <a:schemeClr val="tx1"/>
                </a:solidFill>
              </a:defRPr>
            </a:lvl2pPr>
            <a:lvl3pPr marL="0" indent="0" algn="l">
              <a:lnSpc>
                <a:spcPct val="90000"/>
              </a:lnSpc>
              <a:spcBef>
                <a:spcPts val="0"/>
              </a:spcBef>
              <a:buNone/>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27" name="Rectangle 26"/>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Rectangle 28"/>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pic>
        <p:nvPicPr>
          <p:cNvPr id="43" name="Picture 4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51520" y="267494"/>
            <a:ext cx="720080" cy="720080"/>
          </a:xfrm>
          <a:prstGeom prst="rect">
            <a:avLst/>
          </a:prstGeom>
        </p:spPr>
      </p:pic>
      <p:sp>
        <p:nvSpPr>
          <p:cNvPr id="2" name="Title 1"/>
          <p:cNvSpPr>
            <a:spLocks noGrp="1"/>
          </p:cNvSpPr>
          <p:nvPr>
            <p:ph type="title"/>
          </p:nvPr>
        </p:nvSpPr>
        <p:spPr>
          <a:xfrm>
            <a:off x="251520" y="1136676"/>
            <a:ext cx="3672408" cy="639365"/>
          </a:xfrm>
        </p:spPr>
        <p:txBody>
          <a:bodyPr/>
          <a:lstStyle/>
          <a:p>
            <a:r>
              <a:rPr lang="en-US"/>
              <a:t>Click to edit Master title style</a:t>
            </a:r>
            <a:endParaRPr lang="en-AU"/>
          </a:p>
        </p:txBody>
      </p:sp>
    </p:spTree>
    <p:extLst>
      <p:ext uri="{BB962C8B-B14F-4D97-AF65-F5344CB8AC3E}">
        <p14:creationId xmlns:p14="http://schemas.microsoft.com/office/powerpoint/2010/main" val="24710120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1779662"/>
            <a:ext cx="3600400" cy="1728192"/>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3651870"/>
            <a:ext cx="3600400" cy="576064"/>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Rectangle 3"/>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51520" y="267494"/>
            <a:ext cx="720080" cy="720080"/>
          </a:xfrm>
          <a:prstGeom prst="rect">
            <a:avLst/>
          </a:prstGeom>
        </p:spPr>
      </p:pic>
      <p:sp>
        <p:nvSpPr>
          <p:cNvPr id="11" name="Rectangle 10"/>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spTree>
    <p:extLst>
      <p:ext uri="{BB962C8B-B14F-4D97-AF65-F5344CB8AC3E}">
        <p14:creationId xmlns:p14="http://schemas.microsoft.com/office/powerpoint/2010/main" val="818827285"/>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1779662"/>
            <a:ext cx="3600400" cy="1728192"/>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3651870"/>
            <a:ext cx="3600400" cy="576064"/>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51520" y="267494"/>
            <a:ext cx="720080" cy="720080"/>
          </a:xfrm>
          <a:prstGeom prst="rect">
            <a:avLst/>
          </a:prstGeom>
        </p:spPr>
      </p:pic>
      <p:sp>
        <p:nvSpPr>
          <p:cNvPr id="11" name="Rectangle 10"/>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sp>
        <p:nvSpPr>
          <p:cNvPr id="6" name="Picture Placeholder 5"/>
          <p:cNvSpPr>
            <a:spLocks noGrp="1"/>
          </p:cNvSpPr>
          <p:nvPr>
            <p:ph type="pic" sz="quarter" idx="10"/>
          </p:nvPr>
        </p:nvSpPr>
        <p:spPr>
          <a:xfrm>
            <a:off x="4571999" y="0"/>
            <a:ext cx="4563963" cy="5143500"/>
          </a:xfrm>
          <a:solidFill>
            <a:schemeClr val="accent1"/>
          </a:solidFill>
          <a:ln>
            <a:noFill/>
          </a:ln>
        </p:spPr>
        <p:txBody>
          <a:bodyPr anchor="ctr" anchorCtr="0"/>
          <a:lstStyle>
            <a:lvl1pPr marL="0" indent="0" algn="ctr">
              <a:buNone/>
              <a:defRPr/>
            </a:lvl1pPr>
          </a:lstStyle>
          <a:p>
            <a:r>
              <a:rPr lang="en-US"/>
              <a:t>Click icon to add picture</a:t>
            </a:r>
            <a:endParaRPr lang="en-AU"/>
          </a:p>
        </p:txBody>
      </p:sp>
    </p:spTree>
    <p:extLst>
      <p:ext uri="{BB962C8B-B14F-4D97-AF65-F5344CB8AC3E}">
        <p14:creationId xmlns:p14="http://schemas.microsoft.com/office/powerpoint/2010/main" val="874987029"/>
      </p:ext>
    </p:extLst>
  </p:cSld>
  <p:clrMapOvr>
    <a:masterClrMapping/>
  </p:clrMapOvr>
  <p:extLst>
    <p:ext uri="{DCECCB84-F9BA-43D5-87BE-67443E8EF086}">
      <p15:sldGuideLst xmlns:p15="http://schemas.microsoft.com/office/powerpoint/2012/main">
        <p15:guide id="1" pos="158">
          <p15:clr>
            <a:srgbClr val="FBAE40"/>
          </p15:clr>
        </p15:guide>
        <p15:guide id="2" orient="horz" pos="1620">
          <p15:clr>
            <a:srgbClr val="FBAE40"/>
          </p15:clr>
        </p15:guide>
        <p15:guide id="3" pos="2880">
          <p15:clr>
            <a:srgbClr val="FBAE40"/>
          </p15:clr>
        </p15:guide>
        <p15:guide id="4" pos="560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hank You Option 1">
    <p:bg>
      <p:bgPr>
        <a:solidFill>
          <a:schemeClr val="bg1"/>
        </a:solidFill>
        <a:effectLst/>
      </p:bgPr>
    </p:bg>
    <p:spTree>
      <p:nvGrpSpPr>
        <p:cNvPr id="1" name=""/>
        <p:cNvGrpSpPr/>
        <p:nvPr/>
      </p:nvGrpSpPr>
      <p:grpSpPr>
        <a:xfrm>
          <a:off x="0" y="0"/>
          <a:ext cx="0" cy="0"/>
          <a:chOff x="0" y="0"/>
          <a:chExt cx="0" cy="0"/>
        </a:xfrm>
      </p:grpSpPr>
      <p:sp>
        <p:nvSpPr>
          <p:cNvPr id="27" name="Rectangle 26"/>
          <p:cNvSpPr/>
          <p:nvPr userDrawn="1"/>
        </p:nvSpPr>
        <p:spPr>
          <a:xfrm>
            <a:off x="0" y="0"/>
            <a:ext cx="9144000" cy="257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ubtitle 2"/>
          <p:cNvSpPr>
            <a:spLocks noGrp="1"/>
          </p:cNvSpPr>
          <p:nvPr>
            <p:ph type="subTitle" idx="1" hasCustomPrompt="1"/>
          </p:nvPr>
        </p:nvSpPr>
        <p:spPr>
          <a:xfrm>
            <a:off x="251520" y="3579862"/>
            <a:ext cx="6048672" cy="1008112"/>
          </a:xfrm>
        </p:spPr>
        <p:txBody>
          <a:bodyPr numCol="2" spcCol="360000">
            <a:normAutofit/>
          </a:bodyPr>
          <a:lstStyle>
            <a:lvl1pPr marL="0" indent="0" algn="l">
              <a:lnSpc>
                <a:spcPct val="90000"/>
              </a:lnSpc>
              <a:spcBef>
                <a:spcPts val="3000"/>
              </a:spcBef>
              <a:buNone/>
              <a:defRPr sz="1600" b="1">
                <a:solidFill>
                  <a:schemeClr val="tx1"/>
                </a:solidFill>
              </a:defRPr>
            </a:lvl1pPr>
            <a:lvl2pPr marL="0" indent="0" algn="l">
              <a:lnSpc>
                <a:spcPct val="90000"/>
              </a:lnSpc>
              <a:spcBef>
                <a:spcPts val="0"/>
              </a:spcBef>
              <a:spcAft>
                <a:spcPts val="563"/>
              </a:spcAft>
              <a:buNone/>
              <a:defRPr sz="1600">
                <a:solidFill>
                  <a:schemeClr val="tx1"/>
                </a:solidFill>
              </a:defRPr>
            </a:lvl2pPr>
            <a:lvl3pPr marL="266400" indent="-266400" algn="l">
              <a:lnSpc>
                <a:spcPct val="90000"/>
              </a:lnSpc>
              <a:spcBef>
                <a:spcPts val="0"/>
              </a:spcBef>
              <a:buNone/>
              <a:tabLst>
                <a:tab pos="356400" algn="l"/>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23" name="Title 22"/>
          <p:cNvSpPr>
            <a:spLocks noGrp="1"/>
          </p:cNvSpPr>
          <p:nvPr>
            <p:ph type="title"/>
          </p:nvPr>
        </p:nvSpPr>
        <p:spPr>
          <a:xfrm>
            <a:off x="251521" y="2715766"/>
            <a:ext cx="6048671" cy="576064"/>
          </a:xfrm>
        </p:spPr>
        <p:txBody>
          <a:bodyPr anchor="b" anchorCtr="0">
            <a:noAutofit/>
          </a:bodyPr>
          <a:lstStyle>
            <a:lvl1pPr>
              <a:defRPr sz="3600">
                <a:solidFill>
                  <a:schemeClr val="accent3"/>
                </a:solidFill>
              </a:defRPr>
            </a:lvl1pPr>
          </a:lstStyle>
          <a:p>
            <a:r>
              <a:rPr lang="en-US"/>
              <a:t>Click to edit Master title style</a:t>
            </a:r>
            <a:endParaRPr lang="en-AU"/>
          </a:p>
        </p:txBody>
      </p:sp>
      <p:sp>
        <p:nvSpPr>
          <p:cNvPr id="44" name="Rectangle 43"/>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81552" y="4177358"/>
            <a:ext cx="720080" cy="720080"/>
          </a:xfrm>
          <a:prstGeom prst="rect">
            <a:avLst/>
          </a:prstGeom>
        </p:spPr>
      </p:pic>
    </p:spTree>
    <p:extLst>
      <p:ext uri="{BB962C8B-B14F-4D97-AF65-F5344CB8AC3E}">
        <p14:creationId xmlns:p14="http://schemas.microsoft.com/office/powerpoint/2010/main" val="374589526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64877111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and Content - dark">
    <p:bg>
      <p:bgPr>
        <a:solidFill>
          <a:schemeClr val="accent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6" name="Footer Placeholder 5"/>
          <p:cNvSpPr>
            <a:spLocks noGrp="1"/>
          </p:cNvSpPr>
          <p:nvPr>
            <p:ph type="ftr" sz="quarter" idx="10"/>
          </p:nvPr>
        </p:nvSpPr>
        <p:spPr/>
        <p:txBody>
          <a:bodyPr/>
          <a:lstStyle>
            <a:lvl1pPr>
              <a:defRPr>
                <a:solidFill>
                  <a:schemeClr val="bg1"/>
                </a:solidFill>
              </a:defRPr>
            </a:lvl1pPr>
          </a:lstStyle>
          <a:p>
            <a:r>
              <a:rPr lang="en-AU"/>
              <a:t>Presentation title  |  Presenter name</a:t>
            </a:r>
          </a:p>
        </p:txBody>
      </p:sp>
      <p:sp>
        <p:nvSpPr>
          <p:cNvPr id="7" name="Slide Number Placeholder 6"/>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p>
        </p:txBody>
      </p:sp>
    </p:spTree>
    <p:extLst>
      <p:ext uri="{BB962C8B-B14F-4D97-AF65-F5344CB8AC3E}">
        <p14:creationId xmlns:p14="http://schemas.microsoft.com/office/powerpoint/2010/main" val="83804867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AU"/>
          </a:p>
        </p:txBody>
      </p:sp>
      <p:sp>
        <p:nvSpPr>
          <p:cNvPr id="3" name="Content Placeholder 2"/>
          <p:cNvSpPr>
            <a:spLocks noGrp="1"/>
          </p:cNvSpPr>
          <p:nvPr>
            <p:ph idx="1"/>
          </p:nvPr>
        </p:nvSpPr>
        <p:spPr/>
        <p:txBody>
          <a:bodyPr numCol="2" spcCol="360000"/>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3"/>
          <p:cNvSpPr>
            <a:spLocks noGrp="1"/>
          </p:cNvSpPr>
          <p:nvPr>
            <p:ph type="ftr" sz="quarter" idx="10"/>
          </p:nvPr>
        </p:nvSpPr>
        <p:spPr/>
        <p:txBody>
          <a:bodyPr/>
          <a:lstStyle/>
          <a:p>
            <a:r>
              <a:rPr lang="en-AU"/>
              <a:t>Presentation title  |  Presenter name</a:t>
            </a:r>
          </a:p>
        </p:txBody>
      </p:sp>
      <p:sp>
        <p:nvSpPr>
          <p:cNvPr id="6" name="Slide Number Placeholder 5"/>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29402222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2" y="1707654"/>
            <a:ext cx="8640958" cy="3024336"/>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Text Placeholder 7"/>
          <p:cNvSpPr>
            <a:spLocks noGrp="1"/>
          </p:cNvSpPr>
          <p:nvPr>
            <p:ph type="body" sz="quarter" idx="13" hasCustomPrompt="1"/>
          </p:nvPr>
        </p:nvSpPr>
        <p:spPr>
          <a:xfrm>
            <a:off x="261850" y="843558"/>
            <a:ext cx="8630630" cy="639900"/>
          </a:xfrm>
        </p:spPr>
        <p:txBody>
          <a:bodyPr>
            <a:normAutofit/>
          </a:bodyPr>
          <a:lstStyle>
            <a:lvl1pPr marL="0" indent="0">
              <a:lnSpc>
                <a:spcPct val="100000"/>
              </a:lnSpc>
              <a:spcBef>
                <a:spcPts val="0"/>
              </a:spcBef>
              <a:spcAft>
                <a:spcPts val="0"/>
              </a:spcAft>
              <a:buNone/>
              <a:defRPr sz="2800" b="0">
                <a:solidFill>
                  <a:schemeClr val="accent3"/>
                </a:solidFill>
              </a:defRPr>
            </a:lvl1pPr>
            <a:lvl2pPr marL="0" indent="0">
              <a:lnSpc>
                <a:spcPct val="80000"/>
              </a:lnSpc>
              <a:spcBef>
                <a:spcPts val="0"/>
              </a:spcBef>
              <a:buNone/>
              <a:defRPr sz="2200" b="0">
                <a:solidFill>
                  <a:schemeClr val="accent2"/>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a:t>Click to edit Master title style</a:t>
            </a:r>
          </a:p>
          <a:p>
            <a:pPr lvl="1"/>
            <a:r>
              <a:rPr lang="en-US"/>
              <a:t>Second level</a:t>
            </a:r>
          </a:p>
        </p:txBody>
      </p:sp>
      <p:sp>
        <p:nvSpPr>
          <p:cNvPr id="2" name="Footer Placeholder 1"/>
          <p:cNvSpPr>
            <a:spLocks noGrp="1"/>
          </p:cNvSpPr>
          <p:nvPr>
            <p:ph type="ftr" sz="quarter" idx="14"/>
          </p:nvPr>
        </p:nvSpPr>
        <p:spPr/>
        <p:txBody>
          <a:bodyPr/>
          <a:lstStyle/>
          <a:p>
            <a:r>
              <a:rPr lang="en-AU"/>
              <a:t>Presentation title  |  Presenter name</a:t>
            </a:r>
          </a:p>
        </p:txBody>
      </p:sp>
      <p:sp>
        <p:nvSpPr>
          <p:cNvPr id="4" name="Slide Number Placeholder 3"/>
          <p:cNvSpPr>
            <a:spLocks noGrp="1"/>
          </p:cNvSpPr>
          <p:nvPr>
            <p:ph type="sldNum" sz="quarter" idx="15"/>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407275616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25152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74295"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10"/>
          </p:nvPr>
        </p:nvSpPr>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99954369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with catalyst">
    <p:spTree>
      <p:nvGrpSpPr>
        <p:cNvPr id="1" name=""/>
        <p:cNvGrpSpPr/>
        <p:nvPr/>
      </p:nvGrpSpPr>
      <p:grpSpPr>
        <a:xfrm>
          <a:off x="0" y="0"/>
          <a:ext cx="0" cy="0"/>
          <a:chOff x="0" y="0"/>
          <a:chExt cx="0" cy="0"/>
        </a:xfrm>
      </p:grpSpPr>
      <p:sp>
        <p:nvSpPr>
          <p:cNvPr id="8" name="Rectangle 7"/>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251520" y="805458"/>
            <a:ext cx="4038600" cy="639365"/>
          </a:xfrm>
        </p:spPr>
        <p:txBody>
          <a:bodyPr/>
          <a:lstStyle/>
          <a:p>
            <a:r>
              <a:rPr lang="en-US"/>
              <a:t>Click to edit Master title style</a:t>
            </a:r>
            <a:endParaRPr lang="en-AU"/>
          </a:p>
        </p:txBody>
      </p:sp>
      <p:sp>
        <p:nvSpPr>
          <p:cNvPr id="3" name="Content Placeholder 2"/>
          <p:cNvSpPr>
            <a:spLocks noGrp="1"/>
          </p:cNvSpPr>
          <p:nvPr>
            <p:ph sz="half" idx="1"/>
          </p:nvPr>
        </p:nvSpPr>
        <p:spPr>
          <a:xfrm>
            <a:off x="25152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83870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10"/>
          </p:nvPr>
        </p:nvSpPr>
        <p:spPr>
          <a:xfrm>
            <a:off x="601371" y="4878250"/>
            <a:ext cx="3688750" cy="95510"/>
          </a:xfrm>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416836231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with catalyst dark">
    <p:spTree>
      <p:nvGrpSpPr>
        <p:cNvPr id="1" name=""/>
        <p:cNvGrpSpPr/>
        <p:nvPr/>
      </p:nvGrpSpPr>
      <p:grpSpPr>
        <a:xfrm>
          <a:off x="0" y="0"/>
          <a:ext cx="0" cy="0"/>
          <a:chOff x="0" y="0"/>
          <a:chExt cx="0" cy="0"/>
        </a:xfrm>
      </p:grpSpPr>
      <p:sp>
        <p:nvSpPr>
          <p:cNvPr id="8" name="Rectangle 7"/>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251520" y="805458"/>
            <a:ext cx="4038600" cy="639365"/>
          </a:xfrm>
        </p:spPr>
        <p:txBody>
          <a:bodyPr/>
          <a:lstStyle/>
          <a:p>
            <a:r>
              <a:rPr lang="en-US"/>
              <a:t>Click to edit Master title style</a:t>
            </a:r>
            <a:endParaRPr lang="en-AU"/>
          </a:p>
        </p:txBody>
      </p:sp>
      <p:sp>
        <p:nvSpPr>
          <p:cNvPr id="3" name="Content Placeholder 2"/>
          <p:cNvSpPr>
            <a:spLocks noGrp="1"/>
          </p:cNvSpPr>
          <p:nvPr>
            <p:ph sz="half" idx="1"/>
          </p:nvPr>
        </p:nvSpPr>
        <p:spPr>
          <a:xfrm>
            <a:off x="25152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838700" y="1665854"/>
            <a:ext cx="4038600" cy="3066136"/>
          </a:xfrm>
        </p:spPr>
        <p:txBody>
          <a:bodyPr/>
          <a:lstStyle>
            <a:lvl1pPr>
              <a:defRPr sz="24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10"/>
          </p:nvPr>
        </p:nvSpPr>
        <p:spPr>
          <a:xfrm>
            <a:off x="601371" y="4878250"/>
            <a:ext cx="3688750" cy="95510"/>
          </a:xfrm>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95992189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and Content + half image">
    <p:spTree>
      <p:nvGrpSpPr>
        <p:cNvPr id="1" name=""/>
        <p:cNvGrpSpPr/>
        <p:nvPr/>
      </p:nvGrpSpPr>
      <p:grpSpPr>
        <a:xfrm>
          <a:off x="0" y="0"/>
          <a:ext cx="0" cy="0"/>
          <a:chOff x="0" y="0"/>
          <a:chExt cx="0" cy="0"/>
        </a:xfrm>
      </p:grpSpPr>
      <p:sp>
        <p:nvSpPr>
          <p:cNvPr id="8" name="Picture Placeholder 5"/>
          <p:cNvSpPr>
            <a:spLocks noGrp="1"/>
          </p:cNvSpPr>
          <p:nvPr>
            <p:ph type="pic" sz="quarter" idx="12"/>
          </p:nvPr>
        </p:nvSpPr>
        <p:spPr>
          <a:xfrm>
            <a:off x="4571999" y="0"/>
            <a:ext cx="4563963" cy="5143500"/>
          </a:xfrm>
          <a:solidFill>
            <a:schemeClr val="accent1"/>
          </a:solidFill>
          <a:ln>
            <a:noFill/>
          </a:ln>
        </p:spPr>
        <p:txBody>
          <a:bodyPr anchor="ctr" anchorCtr="0"/>
          <a:lstStyle>
            <a:lvl1pPr marL="0" indent="0" algn="ctr">
              <a:buNone/>
              <a:defRPr/>
            </a:lvl1pPr>
          </a:lstStyle>
          <a:p>
            <a:r>
              <a:rPr lang="en-US"/>
              <a:t>Click icon to add picture</a:t>
            </a:r>
            <a:endParaRPr lang="en-AU"/>
          </a:p>
        </p:txBody>
      </p:sp>
      <p:sp>
        <p:nvSpPr>
          <p:cNvPr id="3" name="Content Placeholder 2"/>
          <p:cNvSpPr>
            <a:spLocks noGrp="1"/>
          </p:cNvSpPr>
          <p:nvPr>
            <p:ph idx="1"/>
          </p:nvPr>
        </p:nvSpPr>
        <p:spPr>
          <a:xfrm>
            <a:off x="251522" y="1550788"/>
            <a:ext cx="4032446" cy="318120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a:xfrm>
            <a:off x="251520" y="805458"/>
            <a:ext cx="4032448" cy="639365"/>
          </a:xfrm>
        </p:spPr>
        <p:txBody>
          <a:bodyPr/>
          <a:lstStyle/>
          <a:p>
            <a:r>
              <a:rPr lang="en-US"/>
              <a:t>Click to edit Master title style</a:t>
            </a:r>
            <a:endParaRPr lang="en-AU"/>
          </a:p>
        </p:txBody>
      </p:sp>
      <p:sp>
        <p:nvSpPr>
          <p:cNvPr id="6" name="Footer Placeholder 5"/>
          <p:cNvSpPr>
            <a:spLocks noGrp="1"/>
          </p:cNvSpPr>
          <p:nvPr>
            <p:ph type="ftr" sz="quarter" idx="10"/>
          </p:nvPr>
        </p:nvSpPr>
        <p:spPr>
          <a:xfrm>
            <a:off x="601371" y="4878250"/>
            <a:ext cx="3682598" cy="95510"/>
          </a:xfrm>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58044087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Title and Content + quarter image">
    <p:spTree>
      <p:nvGrpSpPr>
        <p:cNvPr id="1" name=""/>
        <p:cNvGrpSpPr/>
        <p:nvPr/>
      </p:nvGrpSpPr>
      <p:grpSpPr>
        <a:xfrm>
          <a:off x="0" y="0"/>
          <a:ext cx="0" cy="0"/>
          <a:chOff x="0" y="0"/>
          <a:chExt cx="0" cy="0"/>
        </a:xfrm>
      </p:grpSpPr>
      <p:sp>
        <p:nvSpPr>
          <p:cNvPr id="8" name="Picture Placeholder 5"/>
          <p:cNvSpPr>
            <a:spLocks noGrp="1"/>
          </p:cNvSpPr>
          <p:nvPr>
            <p:ph type="pic" sz="quarter" idx="12"/>
          </p:nvPr>
        </p:nvSpPr>
        <p:spPr>
          <a:xfrm>
            <a:off x="6853836" y="0"/>
            <a:ext cx="2282400" cy="5143500"/>
          </a:xfrm>
          <a:solidFill>
            <a:schemeClr val="accent1"/>
          </a:solidFill>
          <a:ln>
            <a:noFill/>
          </a:ln>
        </p:spPr>
        <p:txBody>
          <a:bodyPr anchor="ctr" anchorCtr="0"/>
          <a:lstStyle>
            <a:lvl1pPr marL="0" indent="0" algn="ctr">
              <a:buNone/>
              <a:defRPr/>
            </a:lvl1pPr>
          </a:lstStyle>
          <a:p>
            <a:r>
              <a:rPr lang="en-US"/>
              <a:t>Click icon to add picture</a:t>
            </a:r>
            <a:endParaRPr lang="en-AU"/>
          </a:p>
        </p:txBody>
      </p:sp>
      <p:sp>
        <p:nvSpPr>
          <p:cNvPr id="3" name="Content Placeholder 2"/>
          <p:cNvSpPr>
            <a:spLocks noGrp="1"/>
          </p:cNvSpPr>
          <p:nvPr>
            <p:ph idx="1"/>
          </p:nvPr>
        </p:nvSpPr>
        <p:spPr>
          <a:xfrm>
            <a:off x="251522" y="1550788"/>
            <a:ext cx="6336702" cy="318120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a:xfrm>
            <a:off x="251520" y="805458"/>
            <a:ext cx="6336704" cy="639365"/>
          </a:xfrm>
        </p:spPr>
        <p:txBody>
          <a:bodyPr/>
          <a:lstStyle/>
          <a:p>
            <a:r>
              <a:rPr lang="en-US"/>
              <a:t>Click to edit Master title style</a:t>
            </a:r>
            <a:endParaRPr lang="en-AU"/>
          </a:p>
        </p:txBody>
      </p:sp>
      <p:sp>
        <p:nvSpPr>
          <p:cNvPr id="6" name="Footer Placeholder 5"/>
          <p:cNvSpPr>
            <a:spLocks noGrp="1"/>
          </p:cNvSpPr>
          <p:nvPr>
            <p:ph type="ftr" sz="quarter" idx="10"/>
          </p:nvPr>
        </p:nvSpPr>
        <p:spPr>
          <a:xfrm>
            <a:off x="601370" y="4878250"/>
            <a:ext cx="5986853" cy="95510"/>
          </a:xfrm>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47408556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2"/>
          <p:cNvSpPr>
            <a:spLocks noGrp="1"/>
          </p:cNvSpPr>
          <p:nvPr>
            <p:ph type="ftr" sz="quarter" idx="10"/>
          </p:nvPr>
        </p:nvSpPr>
        <p:spPr/>
        <p:txBody>
          <a:bodyPr/>
          <a:lstStyle/>
          <a:p>
            <a:r>
              <a:rPr lang="en-AU"/>
              <a:t>Presentation title  |  Presenter name</a:t>
            </a:r>
          </a:p>
        </p:txBody>
      </p:sp>
      <p:sp>
        <p:nvSpPr>
          <p:cNvPr id="5" name="Slide Number Placeholder 4"/>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42488349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hank You Option 2">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257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ubtitle 2"/>
          <p:cNvSpPr>
            <a:spLocks noGrp="1"/>
          </p:cNvSpPr>
          <p:nvPr>
            <p:ph type="subTitle" idx="1" hasCustomPrompt="1"/>
          </p:nvPr>
        </p:nvSpPr>
        <p:spPr>
          <a:xfrm>
            <a:off x="251520" y="3075806"/>
            <a:ext cx="7200800" cy="1623109"/>
          </a:xfrm>
        </p:spPr>
        <p:txBody>
          <a:bodyPr numCol="2" spcCol="360000">
            <a:normAutofit/>
          </a:bodyPr>
          <a:lstStyle>
            <a:lvl1pPr marL="0" indent="0" algn="l">
              <a:lnSpc>
                <a:spcPct val="90000"/>
              </a:lnSpc>
              <a:spcBef>
                <a:spcPts val="3000"/>
              </a:spcBef>
              <a:buNone/>
              <a:defRPr sz="1600" b="1">
                <a:solidFill>
                  <a:schemeClr val="tx1"/>
                </a:solidFill>
              </a:defRPr>
            </a:lvl1pPr>
            <a:lvl2pPr marL="0" indent="0" algn="l">
              <a:lnSpc>
                <a:spcPct val="90000"/>
              </a:lnSpc>
              <a:spcBef>
                <a:spcPts val="0"/>
              </a:spcBef>
              <a:spcAft>
                <a:spcPts val="563"/>
              </a:spcAft>
              <a:buNone/>
              <a:defRPr sz="1600">
                <a:solidFill>
                  <a:schemeClr val="tx1"/>
                </a:solidFill>
              </a:defRPr>
            </a:lvl2pPr>
            <a:lvl3pPr marL="266400" indent="-266400" algn="l">
              <a:lnSpc>
                <a:spcPct val="90000"/>
              </a:lnSpc>
              <a:spcBef>
                <a:spcPts val="0"/>
              </a:spcBef>
              <a:buNone/>
              <a:tabLst>
                <a:tab pos="356400" algn="l"/>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6" name="Rectangle 5"/>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pic>
        <p:nvPicPr>
          <p:cNvPr id="5" name="Picture 4">
            <a:extLst>
              <a:ext uri="{FF2B5EF4-FFF2-40B4-BE49-F238E27FC236}">
                <a16:creationId xmlns:a16="http://schemas.microsoft.com/office/drawing/2014/main" id="{8ED2A108-B854-40BC-AA72-4E9E7C74E58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81552" y="4177358"/>
            <a:ext cx="720080" cy="720080"/>
          </a:xfrm>
          <a:prstGeom prst="rect">
            <a:avLst/>
          </a:prstGeom>
        </p:spPr>
      </p:pic>
    </p:spTree>
    <p:extLst>
      <p:ext uri="{BB962C8B-B14F-4D97-AF65-F5344CB8AC3E}">
        <p14:creationId xmlns:p14="http://schemas.microsoft.com/office/powerpoint/2010/main" val="112066690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3" name="Footer Placeholder 2"/>
          <p:cNvSpPr>
            <a:spLocks noGrp="1"/>
          </p:cNvSpPr>
          <p:nvPr>
            <p:ph type="ftr" sz="quarter" idx="10"/>
          </p:nvPr>
        </p:nvSpPr>
        <p:spPr/>
        <p:txBody>
          <a:bodyPr/>
          <a:lstStyle>
            <a:lvl1pPr>
              <a:defRPr>
                <a:solidFill>
                  <a:schemeClr val="bg1"/>
                </a:solidFill>
              </a:defRPr>
            </a:lvl1pPr>
          </a:lstStyle>
          <a:p>
            <a:r>
              <a:rPr lang="en-AU"/>
              <a:t>Presentation title  |  Presenter name</a:t>
            </a:r>
          </a:p>
        </p:txBody>
      </p:sp>
      <p:sp>
        <p:nvSpPr>
          <p:cNvPr id="5" name="Slide Number Placeholder 4"/>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87908560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AU"/>
              <a:t>Presentation title  |  Presenter name</a:t>
            </a:r>
          </a:p>
        </p:txBody>
      </p:sp>
      <p:sp>
        <p:nvSpPr>
          <p:cNvPr id="4" name="Slide Number Placeholder 3"/>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95083146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Statement Layout">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17B52948-05FD-444E-9ADC-BA5285595A75}"/>
              </a:ext>
            </a:extLst>
          </p:cNvPr>
          <p:cNvSpPr>
            <a:spLocks noGrp="1"/>
          </p:cNvSpPr>
          <p:nvPr>
            <p:ph type="pic" sz="quarter" idx="12"/>
          </p:nvPr>
        </p:nvSpPr>
        <p:spPr>
          <a:xfrm>
            <a:off x="4571999" y="0"/>
            <a:ext cx="4563963" cy="5143500"/>
          </a:xfrm>
          <a:solidFill>
            <a:schemeClr val="accent1"/>
          </a:solidFill>
          <a:ln>
            <a:noFill/>
          </a:ln>
        </p:spPr>
        <p:txBody>
          <a:bodyPr anchor="ctr" anchorCtr="0"/>
          <a:lstStyle>
            <a:lvl1pPr marL="0" indent="0" algn="ctr">
              <a:buNone/>
              <a:defRPr/>
            </a:lvl1pPr>
          </a:lstStyle>
          <a:p>
            <a:r>
              <a:rPr lang="en-US"/>
              <a:t>Click icon to add picture</a:t>
            </a:r>
            <a:endParaRPr lang="en-AU"/>
          </a:p>
        </p:txBody>
      </p:sp>
      <p:sp>
        <p:nvSpPr>
          <p:cNvPr id="5" name="Content Placeholder 2"/>
          <p:cNvSpPr>
            <a:spLocks noGrp="1"/>
          </p:cNvSpPr>
          <p:nvPr>
            <p:ph idx="1"/>
          </p:nvPr>
        </p:nvSpPr>
        <p:spPr>
          <a:xfrm>
            <a:off x="251520" y="1851670"/>
            <a:ext cx="3960440" cy="2525068"/>
          </a:xfrm>
        </p:spPr>
        <p:txBody>
          <a:bodyPr/>
          <a:lstStyle>
            <a:lvl1pPr marL="0" indent="0">
              <a:lnSpc>
                <a:spcPct val="85000"/>
              </a:lnSpc>
              <a:spcAft>
                <a:spcPts val="0"/>
              </a:spcAft>
              <a:buFontTx/>
              <a:buNone/>
              <a:defRPr sz="4000" b="0">
                <a:solidFill>
                  <a:schemeClr val="accent3"/>
                </a:solidFill>
              </a:defRPr>
            </a:lvl1pPr>
            <a:lvl2pPr marL="0" indent="0">
              <a:lnSpc>
                <a:spcPct val="85000"/>
              </a:lnSpc>
              <a:spcAft>
                <a:spcPts val="0"/>
              </a:spcAft>
              <a:buNone/>
              <a:defRPr sz="4000" b="0">
                <a:solidFill>
                  <a:schemeClr val="accent2"/>
                </a:solidFill>
              </a:defRPr>
            </a:lvl2pPr>
            <a:lvl3pPr marL="0" indent="0">
              <a:spcBef>
                <a:spcPts val="2200"/>
              </a:spcBef>
              <a:buNone/>
              <a:defRPr b="1">
                <a:solidFill>
                  <a:srgbClr val="00313C"/>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21320238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39" name="Text Placeholder 8"/>
          <p:cNvSpPr>
            <a:spLocks noGrp="1"/>
          </p:cNvSpPr>
          <p:nvPr>
            <p:ph type="body" sz="quarter" idx="10"/>
          </p:nvPr>
        </p:nvSpPr>
        <p:spPr>
          <a:xfrm>
            <a:off x="251520" y="1275605"/>
            <a:ext cx="7056784" cy="2736305"/>
          </a:xfrm>
        </p:spPr>
        <p:txBody>
          <a:bodyPr anchor="b" anchorCtr="0"/>
          <a:lstStyle>
            <a:lvl1pPr marL="0" indent="0">
              <a:spcAft>
                <a:spcPts val="0"/>
              </a:spcAft>
              <a:buFontTx/>
              <a:buNone/>
              <a:defRPr sz="4400" b="0">
                <a:solidFill>
                  <a:schemeClr val="accent1"/>
                </a:solidFill>
              </a:defRPr>
            </a:lvl1pPr>
            <a:lvl2pPr marL="0" indent="0">
              <a:lnSpc>
                <a:spcPct val="75000"/>
              </a:lnSpc>
              <a:spcAft>
                <a:spcPts val="850"/>
              </a:spcAft>
              <a:buNone/>
              <a:defRPr sz="4400" b="0">
                <a:solidFill>
                  <a:schemeClr val="bg1"/>
                </a:solidFill>
              </a:defRPr>
            </a:lvl2pPr>
            <a:lvl3pPr marL="0" indent="0">
              <a:buNone/>
              <a:defRPr sz="2200" b="1">
                <a:solidFill>
                  <a:srgbClr val="FFFFFF"/>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21528905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Thank You Option 1">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51520" y="2571750"/>
            <a:ext cx="3600400" cy="2160240"/>
          </a:xfrm>
        </p:spPr>
        <p:txBody>
          <a:bodyPr numCol="2" spcCol="360000">
            <a:normAutofit/>
          </a:bodyPr>
          <a:lstStyle>
            <a:lvl1pPr marL="0" indent="0" algn="l">
              <a:lnSpc>
                <a:spcPct val="90000"/>
              </a:lnSpc>
              <a:spcBef>
                <a:spcPts val="3000"/>
              </a:spcBef>
              <a:buNone/>
              <a:tabLst/>
              <a:defRPr sz="1600" b="1">
                <a:solidFill>
                  <a:schemeClr val="tx1"/>
                </a:solidFill>
              </a:defRPr>
            </a:lvl1pPr>
            <a:lvl2pPr marL="0" indent="0" algn="l">
              <a:lnSpc>
                <a:spcPct val="90000"/>
              </a:lnSpc>
              <a:spcBef>
                <a:spcPts val="0"/>
              </a:spcBef>
              <a:spcAft>
                <a:spcPts val="563"/>
              </a:spcAft>
              <a:buNone/>
              <a:tabLst/>
              <a:defRPr sz="1600">
                <a:solidFill>
                  <a:schemeClr val="tx1"/>
                </a:solidFill>
              </a:defRPr>
            </a:lvl2pPr>
            <a:lvl3pPr marL="0" indent="0" algn="l">
              <a:lnSpc>
                <a:spcPct val="90000"/>
              </a:lnSpc>
              <a:spcBef>
                <a:spcPts val="0"/>
              </a:spcBef>
              <a:buNone/>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23" name="Title 22"/>
          <p:cNvSpPr>
            <a:spLocks noGrp="1"/>
          </p:cNvSpPr>
          <p:nvPr>
            <p:ph type="title"/>
          </p:nvPr>
        </p:nvSpPr>
        <p:spPr>
          <a:xfrm>
            <a:off x="251521" y="915566"/>
            <a:ext cx="3600399" cy="1440160"/>
          </a:xfrm>
        </p:spPr>
        <p:txBody>
          <a:bodyPr anchor="b" anchorCtr="0">
            <a:noAutofit/>
          </a:bodyPr>
          <a:lstStyle>
            <a:lvl1pPr>
              <a:defRPr sz="3600">
                <a:solidFill>
                  <a:schemeClr val="accent3"/>
                </a:solidFill>
              </a:defRPr>
            </a:lvl1pPr>
          </a:lstStyle>
          <a:p>
            <a:r>
              <a:rPr lang="en-US"/>
              <a:t>Click to edit Master title style</a:t>
            </a:r>
            <a:endParaRPr lang="en-AU"/>
          </a:p>
        </p:txBody>
      </p:sp>
      <p:sp>
        <p:nvSpPr>
          <p:cNvPr id="27" name="Rectangle 26"/>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Rectangle 43"/>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pic>
        <p:nvPicPr>
          <p:cNvPr id="46" name="Picture 4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51520" y="267494"/>
            <a:ext cx="720080" cy="720080"/>
          </a:xfrm>
          <a:prstGeom prst="rect">
            <a:avLst/>
          </a:prstGeom>
        </p:spPr>
      </p:pic>
    </p:spTree>
    <p:extLst>
      <p:ext uri="{BB962C8B-B14F-4D97-AF65-F5344CB8AC3E}">
        <p14:creationId xmlns:p14="http://schemas.microsoft.com/office/powerpoint/2010/main" val="146435075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Thank You Option 2">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51520" y="1851670"/>
            <a:ext cx="3600400" cy="2847245"/>
          </a:xfrm>
        </p:spPr>
        <p:txBody>
          <a:bodyPr numCol="2" spcCol="360000">
            <a:normAutofit/>
          </a:bodyPr>
          <a:lstStyle>
            <a:lvl1pPr marL="0" indent="0" algn="l">
              <a:lnSpc>
                <a:spcPct val="90000"/>
              </a:lnSpc>
              <a:spcBef>
                <a:spcPts val="3000"/>
              </a:spcBef>
              <a:buNone/>
              <a:tabLst/>
              <a:defRPr sz="1600" b="1">
                <a:solidFill>
                  <a:schemeClr val="tx1"/>
                </a:solidFill>
              </a:defRPr>
            </a:lvl1pPr>
            <a:lvl2pPr marL="0" indent="0" algn="l">
              <a:lnSpc>
                <a:spcPct val="90000"/>
              </a:lnSpc>
              <a:spcBef>
                <a:spcPts val="0"/>
              </a:spcBef>
              <a:spcAft>
                <a:spcPts val="563"/>
              </a:spcAft>
              <a:buNone/>
              <a:tabLst/>
              <a:defRPr sz="1600">
                <a:solidFill>
                  <a:schemeClr val="tx1"/>
                </a:solidFill>
              </a:defRPr>
            </a:lvl2pPr>
            <a:lvl3pPr marL="0" indent="0" algn="l">
              <a:lnSpc>
                <a:spcPct val="90000"/>
              </a:lnSpc>
              <a:spcBef>
                <a:spcPts val="0"/>
              </a:spcBef>
              <a:buNone/>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27" name="Rectangle 26"/>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Rectangle 28"/>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pic>
        <p:nvPicPr>
          <p:cNvPr id="43" name="Picture 4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51520" y="267494"/>
            <a:ext cx="720080" cy="720080"/>
          </a:xfrm>
          <a:prstGeom prst="rect">
            <a:avLst/>
          </a:prstGeom>
        </p:spPr>
      </p:pic>
      <p:sp>
        <p:nvSpPr>
          <p:cNvPr id="2" name="Title 1"/>
          <p:cNvSpPr>
            <a:spLocks noGrp="1"/>
          </p:cNvSpPr>
          <p:nvPr>
            <p:ph type="title"/>
          </p:nvPr>
        </p:nvSpPr>
        <p:spPr>
          <a:xfrm>
            <a:off x="251520" y="1136676"/>
            <a:ext cx="3672408" cy="639365"/>
          </a:xfrm>
        </p:spPr>
        <p:txBody>
          <a:bodyPr/>
          <a:lstStyle/>
          <a:p>
            <a:r>
              <a:rPr lang="en-US"/>
              <a:t>Click to edit Master title style</a:t>
            </a:r>
            <a:endParaRPr lang="en-AU"/>
          </a:p>
        </p:txBody>
      </p:sp>
    </p:spTree>
    <p:extLst>
      <p:ext uri="{BB962C8B-B14F-4D97-AF65-F5344CB8AC3E}">
        <p14:creationId xmlns:p14="http://schemas.microsoft.com/office/powerpoint/2010/main" val="3153899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tatement Layout">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17B52948-05FD-444E-9ADC-BA5285595A75}"/>
              </a:ext>
            </a:extLst>
          </p:cNvPr>
          <p:cNvSpPr>
            <a:spLocks noGrp="1"/>
          </p:cNvSpPr>
          <p:nvPr>
            <p:ph type="pic" sz="quarter" idx="12"/>
          </p:nvPr>
        </p:nvSpPr>
        <p:spPr>
          <a:xfrm>
            <a:off x="4571999" y="0"/>
            <a:ext cx="4563963" cy="5143500"/>
          </a:xfrm>
          <a:solidFill>
            <a:schemeClr val="accent1"/>
          </a:solidFill>
          <a:ln>
            <a:noFill/>
          </a:ln>
        </p:spPr>
        <p:txBody>
          <a:bodyPr anchor="ctr" anchorCtr="0"/>
          <a:lstStyle>
            <a:lvl1pPr marL="0" indent="0" algn="ctr">
              <a:buNone/>
              <a:defRPr/>
            </a:lvl1pPr>
          </a:lstStyle>
          <a:p>
            <a:r>
              <a:rPr lang="en-US"/>
              <a:t>Click icon to add picture</a:t>
            </a:r>
            <a:endParaRPr lang="en-AU"/>
          </a:p>
        </p:txBody>
      </p:sp>
      <p:sp>
        <p:nvSpPr>
          <p:cNvPr id="5" name="Content Placeholder 2"/>
          <p:cNvSpPr>
            <a:spLocks noGrp="1"/>
          </p:cNvSpPr>
          <p:nvPr>
            <p:ph idx="1"/>
          </p:nvPr>
        </p:nvSpPr>
        <p:spPr>
          <a:xfrm>
            <a:off x="251520" y="1851670"/>
            <a:ext cx="3960440" cy="2525068"/>
          </a:xfrm>
        </p:spPr>
        <p:txBody>
          <a:bodyPr/>
          <a:lstStyle>
            <a:lvl1pPr marL="0" indent="0">
              <a:lnSpc>
                <a:spcPct val="85000"/>
              </a:lnSpc>
              <a:spcAft>
                <a:spcPts val="0"/>
              </a:spcAft>
              <a:buFontTx/>
              <a:buNone/>
              <a:defRPr sz="4000" b="0">
                <a:solidFill>
                  <a:schemeClr val="accent3"/>
                </a:solidFill>
              </a:defRPr>
            </a:lvl1pPr>
            <a:lvl2pPr marL="0" indent="0">
              <a:lnSpc>
                <a:spcPct val="85000"/>
              </a:lnSpc>
              <a:spcAft>
                <a:spcPts val="0"/>
              </a:spcAft>
              <a:buNone/>
              <a:defRPr sz="4000" b="0">
                <a:solidFill>
                  <a:schemeClr val="accent2"/>
                </a:solidFill>
              </a:defRPr>
            </a:lvl2pPr>
            <a:lvl3pPr marL="0" indent="0">
              <a:spcBef>
                <a:spcPts val="2200"/>
              </a:spcBef>
              <a:buNone/>
              <a:defRPr b="1">
                <a:solidFill>
                  <a:srgbClr val="00313C"/>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0074879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1779662"/>
            <a:ext cx="3600400" cy="1728192"/>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3651870"/>
            <a:ext cx="3600400" cy="576064"/>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Rectangle 3"/>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pic>
        <p:nvPicPr>
          <p:cNvPr id="7" name="Picture 6">
            <a:extLst>
              <a:ext uri="{FF2B5EF4-FFF2-40B4-BE49-F238E27FC236}">
                <a16:creationId xmlns:a16="http://schemas.microsoft.com/office/drawing/2014/main" id="{7628AE86-1CD5-4E73-826D-CE2783C6ACA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51519" y="267494"/>
            <a:ext cx="1522745" cy="720000"/>
          </a:xfrm>
          <a:prstGeom prst="rect">
            <a:avLst/>
          </a:prstGeom>
        </p:spPr>
      </p:pic>
    </p:spTree>
    <p:extLst>
      <p:ext uri="{BB962C8B-B14F-4D97-AF65-F5344CB8AC3E}">
        <p14:creationId xmlns:p14="http://schemas.microsoft.com/office/powerpoint/2010/main" val="506322686"/>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1779662"/>
            <a:ext cx="3600400" cy="1728192"/>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3651870"/>
            <a:ext cx="3600400" cy="576064"/>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11" name="Rectangle 10"/>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sp>
        <p:nvSpPr>
          <p:cNvPr id="6" name="Picture Placeholder 5"/>
          <p:cNvSpPr>
            <a:spLocks noGrp="1"/>
          </p:cNvSpPr>
          <p:nvPr>
            <p:ph type="pic" sz="quarter" idx="10"/>
          </p:nvPr>
        </p:nvSpPr>
        <p:spPr>
          <a:xfrm>
            <a:off x="4571999" y="0"/>
            <a:ext cx="4563963" cy="5143500"/>
          </a:xfrm>
          <a:solidFill>
            <a:schemeClr val="accent1"/>
          </a:solidFill>
          <a:ln>
            <a:noFill/>
          </a:ln>
        </p:spPr>
        <p:txBody>
          <a:bodyPr anchor="ctr" anchorCtr="0"/>
          <a:lstStyle>
            <a:lvl1pPr marL="0" indent="0" algn="ctr">
              <a:buNone/>
              <a:defRPr/>
            </a:lvl1pPr>
          </a:lstStyle>
          <a:p>
            <a:endParaRPr lang="en-AU"/>
          </a:p>
        </p:txBody>
      </p:sp>
      <p:pic>
        <p:nvPicPr>
          <p:cNvPr id="7" name="Picture 6">
            <a:extLst>
              <a:ext uri="{FF2B5EF4-FFF2-40B4-BE49-F238E27FC236}">
                <a16:creationId xmlns:a16="http://schemas.microsoft.com/office/drawing/2014/main" id="{E6293303-2843-4D52-97D9-AF77676C9C3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51519" y="267494"/>
            <a:ext cx="1522745" cy="720000"/>
          </a:xfrm>
          <a:prstGeom prst="rect">
            <a:avLst/>
          </a:prstGeom>
        </p:spPr>
      </p:pic>
    </p:spTree>
    <p:extLst>
      <p:ext uri="{BB962C8B-B14F-4D97-AF65-F5344CB8AC3E}">
        <p14:creationId xmlns:p14="http://schemas.microsoft.com/office/powerpoint/2010/main" val="2621014604"/>
      </p:ext>
    </p:extLst>
  </p:cSld>
  <p:clrMapOvr>
    <a:masterClrMapping/>
  </p:clrMapOvr>
  <p:extLst>
    <p:ext uri="{DCECCB84-F9BA-43D5-87BE-67443E8EF086}">
      <p15:sldGuideLst xmlns:p15="http://schemas.microsoft.com/office/powerpoint/2012/main">
        <p15:guide id="1" pos="158">
          <p15:clr>
            <a:srgbClr val="FBAE40"/>
          </p15:clr>
        </p15:guide>
        <p15:guide id="2" orient="horz" pos="1620">
          <p15:clr>
            <a:srgbClr val="FBAE40"/>
          </p15:clr>
        </p15:guide>
        <p15:guide id="3" pos="2880">
          <p15:clr>
            <a:srgbClr val="FBAE40"/>
          </p15:clr>
        </p15:guide>
        <p15:guide id="4" pos="560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 globe A">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2054777"/>
            <a:ext cx="2016224" cy="1728192"/>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a:p>
        </p:txBody>
      </p:sp>
      <p:sp>
        <p:nvSpPr>
          <p:cNvPr id="11" name="Rectangle 10"/>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pic>
        <p:nvPicPr>
          <p:cNvPr id="8" name="Picture 7">
            <a:extLst>
              <a:ext uri="{FF2B5EF4-FFF2-40B4-BE49-F238E27FC236}">
                <a16:creationId xmlns:a16="http://schemas.microsoft.com/office/drawing/2014/main" id="{98920DF2-0C7F-4A3B-9BAF-D692009CA0D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51519" y="267494"/>
            <a:ext cx="1522745" cy="720000"/>
          </a:xfrm>
          <a:prstGeom prst="rect">
            <a:avLst/>
          </a:prstGeom>
        </p:spPr>
      </p:pic>
      <p:pic>
        <p:nvPicPr>
          <p:cNvPr id="10" name="Picture 9">
            <a:extLst>
              <a:ext uri="{FF2B5EF4-FFF2-40B4-BE49-F238E27FC236}">
                <a16:creationId xmlns:a16="http://schemas.microsoft.com/office/drawing/2014/main" id="{302589A1-48A8-4C4C-9006-4BAA8009E459}"/>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2413687" y="413437"/>
            <a:ext cx="4316625" cy="4316625"/>
          </a:xfrm>
          <a:prstGeom prst="rect">
            <a:avLst/>
          </a:prstGeom>
        </p:spPr>
      </p:pic>
    </p:spTree>
    <p:extLst>
      <p:ext uri="{BB962C8B-B14F-4D97-AF65-F5344CB8AC3E}">
        <p14:creationId xmlns:p14="http://schemas.microsoft.com/office/powerpoint/2010/main" val="613270849"/>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2859782"/>
            <a:ext cx="7930032" cy="1153507"/>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4096622"/>
            <a:ext cx="720080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81552" y="4177358"/>
            <a:ext cx="720080" cy="720080"/>
          </a:xfrm>
          <a:prstGeom prst="rect">
            <a:avLst/>
          </a:prstGeom>
        </p:spPr>
      </p:pic>
      <p:sp>
        <p:nvSpPr>
          <p:cNvPr id="7" name="Rectangle 6"/>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sp>
        <p:nvSpPr>
          <p:cNvPr id="8" name="Picture Placeholder 5"/>
          <p:cNvSpPr>
            <a:spLocks noGrp="1"/>
          </p:cNvSpPr>
          <p:nvPr>
            <p:ph type="pic" sz="quarter" idx="10"/>
          </p:nvPr>
        </p:nvSpPr>
        <p:spPr>
          <a:xfrm>
            <a:off x="-1" y="0"/>
            <a:ext cx="9162000" cy="2577600"/>
          </a:xfrm>
          <a:solidFill>
            <a:schemeClr val="accent1"/>
          </a:solidFill>
          <a:ln>
            <a:noFill/>
          </a:ln>
        </p:spPr>
        <p:txBody>
          <a:bodyPr anchor="ctr" anchorCtr="0"/>
          <a:lstStyle>
            <a:lvl1pPr marL="0" indent="0" algn="ctr">
              <a:buNone/>
              <a:defRPr/>
            </a:lvl1pPr>
          </a:lstStyle>
          <a:p>
            <a:endParaRPr lang="en-AU"/>
          </a:p>
        </p:txBody>
      </p:sp>
    </p:spTree>
    <p:extLst>
      <p:ext uri="{BB962C8B-B14F-4D97-AF65-F5344CB8AC3E}">
        <p14:creationId xmlns:p14="http://schemas.microsoft.com/office/powerpoint/2010/main" val="518110496"/>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8069083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 dark">
    <p:bg>
      <p:bgPr>
        <a:solidFill>
          <a:schemeClr val="accent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6" name="Footer Placeholder 5"/>
          <p:cNvSpPr>
            <a:spLocks noGrp="1"/>
          </p:cNvSpPr>
          <p:nvPr>
            <p:ph type="ftr" sz="quarter" idx="10"/>
          </p:nvPr>
        </p:nvSpPr>
        <p:spPr/>
        <p:txBody>
          <a:bodyPr/>
          <a:lstStyle>
            <a:lvl1pPr>
              <a:defRPr>
                <a:solidFill>
                  <a:schemeClr val="bg1"/>
                </a:solidFill>
              </a:defRPr>
            </a:lvl1pPr>
          </a:lstStyle>
          <a:p>
            <a:r>
              <a:rPr lang="en-AU"/>
              <a:t>Presentation title  |  Presenter name</a:t>
            </a:r>
          </a:p>
        </p:txBody>
      </p:sp>
      <p:sp>
        <p:nvSpPr>
          <p:cNvPr id="7" name="Slide Number Placeholder 6"/>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p>
        </p:txBody>
      </p:sp>
    </p:spTree>
    <p:extLst>
      <p:ext uri="{BB962C8B-B14F-4D97-AF65-F5344CB8AC3E}">
        <p14:creationId xmlns:p14="http://schemas.microsoft.com/office/powerpoint/2010/main" val="9115323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AU"/>
          </a:p>
        </p:txBody>
      </p:sp>
      <p:sp>
        <p:nvSpPr>
          <p:cNvPr id="3" name="Content Placeholder 2"/>
          <p:cNvSpPr>
            <a:spLocks noGrp="1"/>
          </p:cNvSpPr>
          <p:nvPr>
            <p:ph idx="1"/>
          </p:nvPr>
        </p:nvSpPr>
        <p:spPr/>
        <p:txBody>
          <a:bodyPr numCol="2" spcCol="360000"/>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3"/>
          <p:cNvSpPr>
            <a:spLocks noGrp="1"/>
          </p:cNvSpPr>
          <p:nvPr>
            <p:ph type="ftr" sz="quarter" idx="10"/>
          </p:nvPr>
        </p:nvSpPr>
        <p:spPr/>
        <p:txBody>
          <a:bodyPr/>
          <a:lstStyle/>
          <a:p>
            <a:r>
              <a:rPr lang="en-AU"/>
              <a:t>Presentation title  |  Presenter name</a:t>
            </a:r>
          </a:p>
        </p:txBody>
      </p:sp>
      <p:sp>
        <p:nvSpPr>
          <p:cNvPr id="6" name="Slide Number Placeholder 5"/>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9932665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2" y="1707654"/>
            <a:ext cx="8640958" cy="3024336"/>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Text Placeholder 7"/>
          <p:cNvSpPr>
            <a:spLocks noGrp="1"/>
          </p:cNvSpPr>
          <p:nvPr>
            <p:ph type="body" sz="quarter" idx="13" hasCustomPrompt="1"/>
          </p:nvPr>
        </p:nvSpPr>
        <p:spPr>
          <a:xfrm>
            <a:off x="261850" y="843558"/>
            <a:ext cx="8630630" cy="639900"/>
          </a:xfrm>
        </p:spPr>
        <p:txBody>
          <a:bodyPr>
            <a:normAutofit/>
          </a:bodyPr>
          <a:lstStyle>
            <a:lvl1pPr marL="0" indent="0">
              <a:lnSpc>
                <a:spcPct val="100000"/>
              </a:lnSpc>
              <a:spcBef>
                <a:spcPts val="0"/>
              </a:spcBef>
              <a:spcAft>
                <a:spcPts val="0"/>
              </a:spcAft>
              <a:buNone/>
              <a:defRPr sz="2800" b="0">
                <a:solidFill>
                  <a:schemeClr val="accent3"/>
                </a:solidFill>
              </a:defRPr>
            </a:lvl1pPr>
            <a:lvl2pPr marL="0" indent="0">
              <a:lnSpc>
                <a:spcPct val="80000"/>
              </a:lnSpc>
              <a:spcBef>
                <a:spcPts val="0"/>
              </a:spcBef>
              <a:buNone/>
              <a:defRPr sz="2200" b="0">
                <a:solidFill>
                  <a:schemeClr val="accent2"/>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a:t>Click to edit Master title style</a:t>
            </a:r>
          </a:p>
          <a:p>
            <a:pPr lvl="1"/>
            <a:r>
              <a:rPr lang="en-US"/>
              <a:t>Second level</a:t>
            </a:r>
          </a:p>
        </p:txBody>
      </p:sp>
      <p:sp>
        <p:nvSpPr>
          <p:cNvPr id="2" name="Footer Placeholder 1"/>
          <p:cNvSpPr>
            <a:spLocks noGrp="1"/>
          </p:cNvSpPr>
          <p:nvPr>
            <p:ph type="ftr" sz="quarter" idx="14"/>
          </p:nvPr>
        </p:nvSpPr>
        <p:spPr/>
        <p:txBody>
          <a:bodyPr/>
          <a:lstStyle/>
          <a:p>
            <a:r>
              <a:rPr lang="en-AU"/>
              <a:t>Presentation title  |  Presenter name</a:t>
            </a:r>
          </a:p>
        </p:txBody>
      </p:sp>
      <p:sp>
        <p:nvSpPr>
          <p:cNvPr id="4" name="Slide Number Placeholder 3"/>
          <p:cNvSpPr>
            <a:spLocks noGrp="1"/>
          </p:cNvSpPr>
          <p:nvPr>
            <p:ph type="sldNum" sz="quarter" idx="15"/>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4011801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25152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74295"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10"/>
          </p:nvPr>
        </p:nvSpPr>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8973959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with catalyst">
    <p:spTree>
      <p:nvGrpSpPr>
        <p:cNvPr id="1" name=""/>
        <p:cNvGrpSpPr/>
        <p:nvPr/>
      </p:nvGrpSpPr>
      <p:grpSpPr>
        <a:xfrm>
          <a:off x="0" y="0"/>
          <a:ext cx="0" cy="0"/>
          <a:chOff x="0" y="0"/>
          <a:chExt cx="0" cy="0"/>
        </a:xfrm>
      </p:grpSpPr>
      <p:sp>
        <p:nvSpPr>
          <p:cNvPr id="8" name="Rectangle 7"/>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251520" y="805458"/>
            <a:ext cx="4038600" cy="639365"/>
          </a:xfrm>
        </p:spPr>
        <p:txBody>
          <a:bodyPr/>
          <a:lstStyle/>
          <a:p>
            <a:r>
              <a:rPr lang="en-US"/>
              <a:t>Click to edit Master title style</a:t>
            </a:r>
            <a:endParaRPr lang="en-AU"/>
          </a:p>
        </p:txBody>
      </p:sp>
      <p:sp>
        <p:nvSpPr>
          <p:cNvPr id="3" name="Content Placeholder 2"/>
          <p:cNvSpPr>
            <a:spLocks noGrp="1"/>
          </p:cNvSpPr>
          <p:nvPr>
            <p:ph sz="half" idx="1"/>
          </p:nvPr>
        </p:nvSpPr>
        <p:spPr>
          <a:xfrm>
            <a:off x="25152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83870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10"/>
          </p:nvPr>
        </p:nvSpPr>
        <p:spPr>
          <a:xfrm>
            <a:off x="601371" y="4878250"/>
            <a:ext cx="3688750" cy="95510"/>
          </a:xfrm>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40554827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with catalyst dark">
    <p:spTree>
      <p:nvGrpSpPr>
        <p:cNvPr id="1" name=""/>
        <p:cNvGrpSpPr/>
        <p:nvPr/>
      </p:nvGrpSpPr>
      <p:grpSpPr>
        <a:xfrm>
          <a:off x="0" y="0"/>
          <a:ext cx="0" cy="0"/>
          <a:chOff x="0" y="0"/>
          <a:chExt cx="0" cy="0"/>
        </a:xfrm>
      </p:grpSpPr>
      <p:sp>
        <p:nvSpPr>
          <p:cNvPr id="8" name="Rectangle 7"/>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251520" y="805458"/>
            <a:ext cx="4038600" cy="639365"/>
          </a:xfrm>
        </p:spPr>
        <p:txBody>
          <a:bodyPr/>
          <a:lstStyle/>
          <a:p>
            <a:r>
              <a:rPr lang="en-US"/>
              <a:t>Click to edit Master title style</a:t>
            </a:r>
            <a:endParaRPr lang="en-AU"/>
          </a:p>
        </p:txBody>
      </p:sp>
      <p:sp>
        <p:nvSpPr>
          <p:cNvPr id="3" name="Content Placeholder 2"/>
          <p:cNvSpPr>
            <a:spLocks noGrp="1"/>
          </p:cNvSpPr>
          <p:nvPr>
            <p:ph sz="half" idx="1"/>
          </p:nvPr>
        </p:nvSpPr>
        <p:spPr>
          <a:xfrm>
            <a:off x="25152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838700" y="1665854"/>
            <a:ext cx="4038600" cy="3066136"/>
          </a:xfrm>
        </p:spPr>
        <p:txBody>
          <a:bodyPr/>
          <a:lstStyle>
            <a:lvl1pPr>
              <a:defRPr sz="24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10"/>
          </p:nvPr>
        </p:nvSpPr>
        <p:spPr>
          <a:xfrm>
            <a:off x="601371" y="4878250"/>
            <a:ext cx="3688750" cy="95510"/>
          </a:xfrm>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4183587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 half image">
    <p:spTree>
      <p:nvGrpSpPr>
        <p:cNvPr id="1" name=""/>
        <p:cNvGrpSpPr/>
        <p:nvPr/>
      </p:nvGrpSpPr>
      <p:grpSpPr>
        <a:xfrm>
          <a:off x="0" y="0"/>
          <a:ext cx="0" cy="0"/>
          <a:chOff x="0" y="0"/>
          <a:chExt cx="0" cy="0"/>
        </a:xfrm>
      </p:grpSpPr>
      <p:sp>
        <p:nvSpPr>
          <p:cNvPr id="8" name="Picture Placeholder 5"/>
          <p:cNvSpPr>
            <a:spLocks noGrp="1"/>
          </p:cNvSpPr>
          <p:nvPr>
            <p:ph type="pic" sz="quarter" idx="12"/>
          </p:nvPr>
        </p:nvSpPr>
        <p:spPr>
          <a:xfrm>
            <a:off x="4571999" y="0"/>
            <a:ext cx="4563963" cy="5143500"/>
          </a:xfrm>
          <a:solidFill>
            <a:schemeClr val="accent1"/>
          </a:solidFill>
          <a:ln>
            <a:noFill/>
          </a:ln>
        </p:spPr>
        <p:txBody>
          <a:bodyPr anchor="ctr" anchorCtr="0"/>
          <a:lstStyle>
            <a:lvl1pPr marL="0" indent="0" algn="ctr">
              <a:buNone/>
              <a:defRPr/>
            </a:lvl1pPr>
          </a:lstStyle>
          <a:p>
            <a:endParaRPr lang="en-AU"/>
          </a:p>
        </p:txBody>
      </p:sp>
      <p:sp>
        <p:nvSpPr>
          <p:cNvPr id="3" name="Content Placeholder 2"/>
          <p:cNvSpPr>
            <a:spLocks noGrp="1"/>
          </p:cNvSpPr>
          <p:nvPr>
            <p:ph idx="1"/>
          </p:nvPr>
        </p:nvSpPr>
        <p:spPr>
          <a:xfrm>
            <a:off x="251522" y="1550788"/>
            <a:ext cx="4032446" cy="318120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a:xfrm>
            <a:off x="251520" y="805458"/>
            <a:ext cx="4032448" cy="639365"/>
          </a:xfrm>
        </p:spPr>
        <p:txBody>
          <a:bodyPr/>
          <a:lstStyle/>
          <a:p>
            <a:r>
              <a:rPr lang="en-US"/>
              <a:t>Click to edit Master title style</a:t>
            </a:r>
            <a:endParaRPr lang="en-AU"/>
          </a:p>
        </p:txBody>
      </p:sp>
      <p:sp>
        <p:nvSpPr>
          <p:cNvPr id="6" name="Footer Placeholder 5"/>
          <p:cNvSpPr>
            <a:spLocks noGrp="1"/>
          </p:cNvSpPr>
          <p:nvPr>
            <p:ph type="ftr" sz="quarter" idx="10"/>
          </p:nvPr>
        </p:nvSpPr>
        <p:spPr>
          <a:xfrm>
            <a:off x="601371" y="4878250"/>
            <a:ext cx="3682598" cy="95510"/>
          </a:xfrm>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8042475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and Content + quarter image">
    <p:spTree>
      <p:nvGrpSpPr>
        <p:cNvPr id="1" name=""/>
        <p:cNvGrpSpPr/>
        <p:nvPr/>
      </p:nvGrpSpPr>
      <p:grpSpPr>
        <a:xfrm>
          <a:off x="0" y="0"/>
          <a:ext cx="0" cy="0"/>
          <a:chOff x="0" y="0"/>
          <a:chExt cx="0" cy="0"/>
        </a:xfrm>
      </p:grpSpPr>
      <p:sp>
        <p:nvSpPr>
          <p:cNvPr id="8" name="Picture Placeholder 5"/>
          <p:cNvSpPr>
            <a:spLocks noGrp="1"/>
          </p:cNvSpPr>
          <p:nvPr>
            <p:ph type="pic" sz="quarter" idx="12"/>
          </p:nvPr>
        </p:nvSpPr>
        <p:spPr>
          <a:xfrm>
            <a:off x="6853836" y="0"/>
            <a:ext cx="2282400" cy="5143500"/>
          </a:xfrm>
          <a:solidFill>
            <a:schemeClr val="accent1"/>
          </a:solidFill>
          <a:ln>
            <a:noFill/>
          </a:ln>
        </p:spPr>
        <p:txBody>
          <a:bodyPr anchor="ctr" anchorCtr="0"/>
          <a:lstStyle>
            <a:lvl1pPr marL="0" indent="0" algn="ctr">
              <a:buNone/>
              <a:defRPr/>
            </a:lvl1pPr>
          </a:lstStyle>
          <a:p>
            <a:endParaRPr lang="en-AU"/>
          </a:p>
        </p:txBody>
      </p:sp>
      <p:sp>
        <p:nvSpPr>
          <p:cNvPr id="3" name="Content Placeholder 2"/>
          <p:cNvSpPr>
            <a:spLocks noGrp="1"/>
          </p:cNvSpPr>
          <p:nvPr>
            <p:ph idx="1"/>
          </p:nvPr>
        </p:nvSpPr>
        <p:spPr>
          <a:xfrm>
            <a:off x="251522" y="1550788"/>
            <a:ext cx="6336702" cy="318120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a:xfrm>
            <a:off x="251520" y="805458"/>
            <a:ext cx="6336704" cy="639365"/>
          </a:xfrm>
        </p:spPr>
        <p:txBody>
          <a:bodyPr/>
          <a:lstStyle/>
          <a:p>
            <a:r>
              <a:rPr lang="en-US"/>
              <a:t>Click to edit Master title style</a:t>
            </a:r>
            <a:endParaRPr lang="en-AU"/>
          </a:p>
        </p:txBody>
      </p:sp>
      <p:sp>
        <p:nvSpPr>
          <p:cNvPr id="6" name="Footer Placeholder 5"/>
          <p:cNvSpPr>
            <a:spLocks noGrp="1"/>
          </p:cNvSpPr>
          <p:nvPr>
            <p:ph type="ftr" sz="quarter" idx="10"/>
          </p:nvPr>
        </p:nvSpPr>
        <p:spPr>
          <a:xfrm>
            <a:off x="601370" y="4878250"/>
            <a:ext cx="5986853" cy="95510"/>
          </a:xfrm>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8533576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2"/>
          <p:cNvSpPr>
            <a:spLocks noGrp="1"/>
          </p:cNvSpPr>
          <p:nvPr>
            <p:ph type="ftr" sz="quarter" idx="10"/>
          </p:nvPr>
        </p:nvSpPr>
        <p:spPr/>
        <p:txBody>
          <a:bodyPr/>
          <a:lstStyle/>
          <a:p>
            <a:r>
              <a:rPr lang="en-AU"/>
              <a:t>Presentation title  |  Presenter name</a:t>
            </a:r>
          </a:p>
        </p:txBody>
      </p:sp>
      <p:sp>
        <p:nvSpPr>
          <p:cNvPr id="5" name="Slide Number Placeholder 4"/>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2762594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 partner logos">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0538"/>
            <a:ext cx="9144000" cy="25956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1203598"/>
            <a:ext cx="7930032" cy="1153507"/>
          </a:xfrm>
        </p:spPr>
        <p:txBody>
          <a:bodyPr anchor="b" anchorCtr="0">
            <a:normAutofit/>
          </a:bodyPr>
          <a:lstStyle>
            <a:lvl1pPr algn="l">
              <a:lnSpc>
                <a:spcPct val="90000"/>
              </a:lnSpc>
              <a:defRPr sz="3600" b="0">
                <a:solidFill>
                  <a:schemeClr val="bg1"/>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2922403"/>
            <a:ext cx="720080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7" name="Rectangle 6"/>
          <p:cNvSpPr/>
          <p:nvPr userDrawn="1"/>
        </p:nvSpPr>
        <p:spPr>
          <a:xfrm>
            <a:off x="6516216" y="582251"/>
            <a:ext cx="2385416" cy="138499"/>
          </a:xfrm>
          <a:prstGeom prst="rect">
            <a:avLst/>
          </a:prstGeom>
        </p:spPr>
        <p:txBody>
          <a:bodyPr wrap="square" lIns="0" tIns="0" rIns="0" bIns="0">
            <a:spAutoFit/>
          </a:bodyPr>
          <a:lstStyle/>
          <a:p>
            <a:pPr algn="r">
              <a:lnSpc>
                <a:spcPct val="90000"/>
              </a:lnSpc>
            </a:pPr>
            <a:r>
              <a:rPr lang="en-AU" sz="1000">
                <a:solidFill>
                  <a:schemeClr val="bg1"/>
                </a:solidFill>
              </a:rPr>
              <a:t>Australia’s National Science Agency</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51520" y="267494"/>
            <a:ext cx="720080" cy="720080"/>
          </a:xfrm>
          <a:prstGeom prst="rect">
            <a:avLst/>
          </a:prstGeom>
        </p:spPr>
      </p:pic>
    </p:spTree>
    <p:extLst>
      <p:ext uri="{BB962C8B-B14F-4D97-AF65-F5344CB8AC3E}">
        <p14:creationId xmlns:p14="http://schemas.microsoft.com/office/powerpoint/2010/main" val="729040451"/>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3" name="Footer Placeholder 2"/>
          <p:cNvSpPr>
            <a:spLocks noGrp="1"/>
          </p:cNvSpPr>
          <p:nvPr>
            <p:ph type="ftr" sz="quarter" idx="10"/>
          </p:nvPr>
        </p:nvSpPr>
        <p:spPr/>
        <p:txBody>
          <a:bodyPr/>
          <a:lstStyle>
            <a:lvl1pPr>
              <a:defRPr>
                <a:solidFill>
                  <a:schemeClr val="bg1"/>
                </a:solidFill>
              </a:defRPr>
            </a:lvl1pPr>
          </a:lstStyle>
          <a:p>
            <a:r>
              <a:rPr lang="en-AU"/>
              <a:t>Presentation title  |  Presenter name</a:t>
            </a:r>
          </a:p>
        </p:txBody>
      </p:sp>
      <p:sp>
        <p:nvSpPr>
          <p:cNvPr id="5" name="Slide Number Placeholder 4"/>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p>
        </p:txBody>
      </p:sp>
    </p:spTree>
    <p:extLst>
      <p:ext uri="{BB962C8B-B14F-4D97-AF65-F5344CB8AC3E}">
        <p14:creationId xmlns:p14="http://schemas.microsoft.com/office/powerpoint/2010/main" val="40982742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AU"/>
              <a:t>Presentation title  |  Presenter name</a:t>
            </a:r>
          </a:p>
        </p:txBody>
      </p:sp>
      <p:sp>
        <p:nvSpPr>
          <p:cNvPr id="4" name="Slide Number Placeholder 3"/>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9130666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tatement Layout">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17B52948-05FD-444E-9ADC-BA5285595A75}"/>
              </a:ext>
            </a:extLst>
          </p:cNvPr>
          <p:cNvSpPr>
            <a:spLocks noGrp="1"/>
          </p:cNvSpPr>
          <p:nvPr>
            <p:ph type="pic" sz="quarter" idx="12"/>
          </p:nvPr>
        </p:nvSpPr>
        <p:spPr>
          <a:xfrm>
            <a:off x="4571999" y="0"/>
            <a:ext cx="4563963" cy="5143500"/>
          </a:xfrm>
          <a:solidFill>
            <a:schemeClr val="accent1"/>
          </a:solidFill>
          <a:ln>
            <a:noFill/>
          </a:ln>
        </p:spPr>
        <p:txBody>
          <a:bodyPr anchor="ctr" anchorCtr="0"/>
          <a:lstStyle>
            <a:lvl1pPr marL="0" indent="0" algn="ctr">
              <a:buNone/>
              <a:defRPr/>
            </a:lvl1pPr>
          </a:lstStyle>
          <a:p>
            <a:endParaRPr lang="en-AU"/>
          </a:p>
        </p:txBody>
      </p:sp>
      <p:sp>
        <p:nvSpPr>
          <p:cNvPr id="5" name="Content Placeholder 2"/>
          <p:cNvSpPr>
            <a:spLocks noGrp="1"/>
          </p:cNvSpPr>
          <p:nvPr>
            <p:ph idx="1"/>
          </p:nvPr>
        </p:nvSpPr>
        <p:spPr>
          <a:xfrm>
            <a:off x="251520" y="1851670"/>
            <a:ext cx="3960440" cy="2525068"/>
          </a:xfrm>
        </p:spPr>
        <p:txBody>
          <a:bodyPr/>
          <a:lstStyle>
            <a:lvl1pPr marL="0" indent="0">
              <a:lnSpc>
                <a:spcPct val="85000"/>
              </a:lnSpc>
              <a:spcAft>
                <a:spcPts val="0"/>
              </a:spcAft>
              <a:buFontTx/>
              <a:buNone/>
              <a:defRPr sz="4000" b="0">
                <a:solidFill>
                  <a:schemeClr val="accent3"/>
                </a:solidFill>
              </a:defRPr>
            </a:lvl1pPr>
            <a:lvl2pPr marL="0" indent="0">
              <a:lnSpc>
                <a:spcPct val="85000"/>
              </a:lnSpc>
              <a:spcAft>
                <a:spcPts val="0"/>
              </a:spcAft>
              <a:buNone/>
              <a:defRPr sz="4000" b="0">
                <a:solidFill>
                  <a:schemeClr val="accent2"/>
                </a:solidFill>
              </a:defRPr>
            </a:lvl2pPr>
            <a:lvl3pPr marL="0" indent="0">
              <a:spcBef>
                <a:spcPts val="2200"/>
              </a:spcBef>
              <a:buNone/>
              <a:defRPr b="1">
                <a:solidFill>
                  <a:srgbClr val="00313C"/>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1828722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39" name="Text Placeholder 8"/>
          <p:cNvSpPr>
            <a:spLocks noGrp="1"/>
          </p:cNvSpPr>
          <p:nvPr>
            <p:ph type="body" sz="quarter" idx="10"/>
          </p:nvPr>
        </p:nvSpPr>
        <p:spPr>
          <a:xfrm>
            <a:off x="251520" y="1275605"/>
            <a:ext cx="7056784" cy="2736305"/>
          </a:xfrm>
        </p:spPr>
        <p:txBody>
          <a:bodyPr anchor="b" anchorCtr="0"/>
          <a:lstStyle>
            <a:lvl1pPr marL="0" indent="0">
              <a:spcAft>
                <a:spcPts val="0"/>
              </a:spcAft>
              <a:buFontTx/>
              <a:buNone/>
              <a:defRPr sz="4400" b="0">
                <a:solidFill>
                  <a:schemeClr val="accent1"/>
                </a:solidFill>
              </a:defRPr>
            </a:lvl1pPr>
            <a:lvl2pPr marL="0" indent="0">
              <a:lnSpc>
                <a:spcPct val="75000"/>
              </a:lnSpc>
              <a:spcAft>
                <a:spcPts val="850"/>
              </a:spcAft>
              <a:buNone/>
              <a:defRPr sz="4400" b="0">
                <a:solidFill>
                  <a:schemeClr val="bg1"/>
                </a:solidFill>
              </a:defRPr>
            </a:lvl2pPr>
            <a:lvl3pPr marL="0" indent="0">
              <a:buNone/>
              <a:defRPr sz="2200" b="1">
                <a:solidFill>
                  <a:srgbClr val="FFFFFF"/>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458469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hank You Option 1">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51520" y="2571750"/>
            <a:ext cx="3600400" cy="2160240"/>
          </a:xfrm>
        </p:spPr>
        <p:txBody>
          <a:bodyPr numCol="2" spcCol="360000">
            <a:normAutofit/>
          </a:bodyPr>
          <a:lstStyle>
            <a:lvl1pPr marL="0" indent="0" algn="l">
              <a:lnSpc>
                <a:spcPct val="90000"/>
              </a:lnSpc>
              <a:spcBef>
                <a:spcPts val="3000"/>
              </a:spcBef>
              <a:buNone/>
              <a:tabLst/>
              <a:defRPr sz="1600" b="1">
                <a:solidFill>
                  <a:schemeClr val="tx1"/>
                </a:solidFill>
              </a:defRPr>
            </a:lvl1pPr>
            <a:lvl2pPr marL="0" indent="0" algn="l">
              <a:lnSpc>
                <a:spcPct val="90000"/>
              </a:lnSpc>
              <a:spcBef>
                <a:spcPts val="0"/>
              </a:spcBef>
              <a:spcAft>
                <a:spcPts val="563"/>
              </a:spcAft>
              <a:buNone/>
              <a:tabLst/>
              <a:defRPr sz="1600">
                <a:solidFill>
                  <a:schemeClr val="tx1"/>
                </a:solidFill>
              </a:defRPr>
            </a:lvl2pPr>
            <a:lvl3pPr marL="0" indent="0" algn="l">
              <a:lnSpc>
                <a:spcPct val="90000"/>
              </a:lnSpc>
              <a:spcBef>
                <a:spcPts val="0"/>
              </a:spcBef>
              <a:buNone/>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23" name="Title 22"/>
          <p:cNvSpPr>
            <a:spLocks noGrp="1"/>
          </p:cNvSpPr>
          <p:nvPr>
            <p:ph type="title"/>
          </p:nvPr>
        </p:nvSpPr>
        <p:spPr>
          <a:xfrm>
            <a:off x="251521" y="915566"/>
            <a:ext cx="3600399" cy="1440160"/>
          </a:xfrm>
        </p:spPr>
        <p:txBody>
          <a:bodyPr anchor="b" anchorCtr="0">
            <a:noAutofit/>
          </a:bodyPr>
          <a:lstStyle>
            <a:lvl1pPr>
              <a:defRPr sz="3600">
                <a:solidFill>
                  <a:schemeClr val="accent3"/>
                </a:solidFill>
              </a:defRPr>
            </a:lvl1pPr>
          </a:lstStyle>
          <a:p>
            <a:r>
              <a:rPr lang="en-US"/>
              <a:t>Click to edit Master title style</a:t>
            </a:r>
            <a:endParaRPr lang="en-AU"/>
          </a:p>
        </p:txBody>
      </p:sp>
      <p:sp>
        <p:nvSpPr>
          <p:cNvPr id="27" name="Rectangle 26"/>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Rectangle 43"/>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pic>
        <p:nvPicPr>
          <p:cNvPr id="7" name="Picture 6">
            <a:extLst>
              <a:ext uri="{FF2B5EF4-FFF2-40B4-BE49-F238E27FC236}">
                <a16:creationId xmlns:a16="http://schemas.microsoft.com/office/drawing/2014/main" id="{CA54D81D-7CFA-4E8D-924E-F049F52C1BE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51519" y="267494"/>
            <a:ext cx="1522745" cy="720000"/>
          </a:xfrm>
          <a:prstGeom prst="rect">
            <a:avLst/>
          </a:prstGeom>
        </p:spPr>
      </p:pic>
    </p:spTree>
    <p:extLst>
      <p:ext uri="{BB962C8B-B14F-4D97-AF65-F5344CB8AC3E}">
        <p14:creationId xmlns:p14="http://schemas.microsoft.com/office/powerpoint/2010/main" val="34640700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hank You Option 2">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51520" y="1851670"/>
            <a:ext cx="3600400" cy="2847245"/>
          </a:xfrm>
        </p:spPr>
        <p:txBody>
          <a:bodyPr numCol="2" spcCol="360000">
            <a:normAutofit/>
          </a:bodyPr>
          <a:lstStyle>
            <a:lvl1pPr marL="0" indent="0" algn="l">
              <a:lnSpc>
                <a:spcPct val="90000"/>
              </a:lnSpc>
              <a:spcBef>
                <a:spcPts val="3000"/>
              </a:spcBef>
              <a:buNone/>
              <a:tabLst/>
              <a:defRPr sz="1600" b="1">
                <a:solidFill>
                  <a:schemeClr val="tx1"/>
                </a:solidFill>
              </a:defRPr>
            </a:lvl1pPr>
            <a:lvl2pPr marL="0" indent="0" algn="l">
              <a:lnSpc>
                <a:spcPct val="90000"/>
              </a:lnSpc>
              <a:spcBef>
                <a:spcPts val="0"/>
              </a:spcBef>
              <a:spcAft>
                <a:spcPts val="563"/>
              </a:spcAft>
              <a:buNone/>
              <a:tabLst/>
              <a:defRPr sz="1600">
                <a:solidFill>
                  <a:schemeClr val="tx1"/>
                </a:solidFill>
              </a:defRPr>
            </a:lvl2pPr>
            <a:lvl3pPr marL="0" indent="0" algn="l">
              <a:lnSpc>
                <a:spcPct val="90000"/>
              </a:lnSpc>
              <a:spcBef>
                <a:spcPts val="0"/>
              </a:spcBef>
              <a:buNone/>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27" name="Rectangle 26"/>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Rectangle 28"/>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sp>
        <p:nvSpPr>
          <p:cNvPr id="2" name="Title 1"/>
          <p:cNvSpPr>
            <a:spLocks noGrp="1"/>
          </p:cNvSpPr>
          <p:nvPr>
            <p:ph type="title"/>
          </p:nvPr>
        </p:nvSpPr>
        <p:spPr>
          <a:xfrm>
            <a:off x="251520" y="1136676"/>
            <a:ext cx="3672408" cy="639365"/>
          </a:xfrm>
        </p:spPr>
        <p:txBody>
          <a:bodyPr/>
          <a:lstStyle/>
          <a:p>
            <a:r>
              <a:rPr lang="en-US"/>
              <a:t>Click to edit Master title style</a:t>
            </a:r>
            <a:endParaRPr lang="en-AU"/>
          </a:p>
        </p:txBody>
      </p:sp>
      <p:pic>
        <p:nvPicPr>
          <p:cNvPr id="8" name="Picture 7">
            <a:extLst>
              <a:ext uri="{FF2B5EF4-FFF2-40B4-BE49-F238E27FC236}">
                <a16:creationId xmlns:a16="http://schemas.microsoft.com/office/drawing/2014/main" id="{DBF62FF1-8277-4CEC-A22F-7E8130E2549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51519" y="267494"/>
            <a:ext cx="1522745" cy="720000"/>
          </a:xfrm>
          <a:prstGeom prst="rect">
            <a:avLst/>
          </a:prstGeom>
        </p:spPr>
      </p:pic>
    </p:spTree>
    <p:extLst>
      <p:ext uri="{BB962C8B-B14F-4D97-AF65-F5344CB8AC3E}">
        <p14:creationId xmlns:p14="http://schemas.microsoft.com/office/powerpoint/2010/main" val="29259568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0538"/>
            <a:ext cx="9144000" cy="25956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2859782"/>
            <a:ext cx="7930032" cy="1153507"/>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4096622"/>
            <a:ext cx="684076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7" name="Rectangle 6"/>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pic>
        <p:nvPicPr>
          <p:cNvPr id="10" name="Picture 9">
            <a:extLst>
              <a:ext uri="{FF2B5EF4-FFF2-40B4-BE49-F238E27FC236}">
                <a16:creationId xmlns:a16="http://schemas.microsoft.com/office/drawing/2014/main" id="{F7785B6E-E88B-43F0-AF0F-FE873692AB6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78887" y="4177438"/>
            <a:ext cx="1522745" cy="720000"/>
          </a:xfrm>
          <a:prstGeom prst="rect">
            <a:avLst/>
          </a:prstGeom>
        </p:spPr>
      </p:pic>
    </p:spTree>
    <p:extLst>
      <p:ext uri="{BB962C8B-B14F-4D97-AF65-F5344CB8AC3E}">
        <p14:creationId xmlns:p14="http://schemas.microsoft.com/office/powerpoint/2010/main" val="4127032755"/>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2859782"/>
            <a:ext cx="7930032" cy="1153507"/>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4096622"/>
            <a:ext cx="684076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7" name="Rectangle 6"/>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sp>
        <p:nvSpPr>
          <p:cNvPr id="8" name="Picture Placeholder 5"/>
          <p:cNvSpPr>
            <a:spLocks noGrp="1"/>
          </p:cNvSpPr>
          <p:nvPr>
            <p:ph type="pic" sz="quarter" idx="10"/>
          </p:nvPr>
        </p:nvSpPr>
        <p:spPr>
          <a:xfrm>
            <a:off x="-1" y="0"/>
            <a:ext cx="9162000" cy="2577600"/>
          </a:xfrm>
          <a:solidFill>
            <a:schemeClr val="accent1"/>
          </a:solidFill>
          <a:ln>
            <a:noFill/>
          </a:ln>
        </p:spPr>
        <p:txBody>
          <a:bodyPr anchor="ctr" anchorCtr="0"/>
          <a:lstStyle>
            <a:lvl1pPr marL="0" indent="0" algn="ctr">
              <a:buNone/>
              <a:defRPr/>
            </a:lvl1pPr>
          </a:lstStyle>
          <a:p>
            <a:endParaRPr lang="en-AU"/>
          </a:p>
        </p:txBody>
      </p:sp>
      <p:pic>
        <p:nvPicPr>
          <p:cNvPr id="10" name="Picture 9">
            <a:extLst>
              <a:ext uri="{FF2B5EF4-FFF2-40B4-BE49-F238E27FC236}">
                <a16:creationId xmlns:a16="http://schemas.microsoft.com/office/drawing/2014/main" id="{F8FF943A-2EFE-4939-9416-AA45E8893D6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78887" y="4177438"/>
            <a:ext cx="1522745" cy="720000"/>
          </a:xfrm>
          <a:prstGeom prst="rect">
            <a:avLst/>
          </a:prstGeom>
        </p:spPr>
      </p:pic>
    </p:spTree>
    <p:extLst>
      <p:ext uri="{BB962C8B-B14F-4D97-AF65-F5344CB8AC3E}">
        <p14:creationId xmlns:p14="http://schemas.microsoft.com/office/powerpoint/2010/main" val="3898641261"/>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Slide + partner logos">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0538"/>
            <a:ext cx="9144000" cy="25956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1203598"/>
            <a:ext cx="7930032" cy="1153507"/>
          </a:xfrm>
        </p:spPr>
        <p:txBody>
          <a:bodyPr anchor="b" anchorCtr="0">
            <a:normAutofit/>
          </a:bodyPr>
          <a:lstStyle>
            <a:lvl1pPr algn="l">
              <a:lnSpc>
                <a:spcPct val="90000"/>
              </a:lnSpc>
              <a:defRPr sz="3600" b="0">
                <a:solidFill>
                  <a:schemeClr val="bg1"/>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2922403"/>
            <a:ext cx="720080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7" name="Rectangle 6"/>
          <p:cNvSpPr/>
          <p:nvPr userDrawn="1"/>
        </p:nvSpPr>
        <p:spPr>
          <a:xfrm>
            <a:off x="6516216" y="582251"/>
            <a:ext cx="2385416" cy="138499"/>
          </a:xfrm>
          <a:prstGeom prst="rect">
            <a:avLst/>
          </a:prstGeom>
        </p:spPr>
        <p:txBody>
          <a:bodyPr wrap="square" lIns="0" tIns="0" rIns="0" bIns="0">
            <a:spAutoFit/>
          </a:bodyPr>
          <a:lstStyle/>
          <a:p>
            <a:pPr algn="r">
              <a:lnSpc>
                <a:spcPct val="90000"/>
              </a:lnSpc>
            </a:pPr>
            <a:r>
              <a:rPr lang="en-AU" sz="1000">
                <a:solidFill>
                  <a:schemeClr val="bg1"/>
                </a:solidFill>
              </a:rPr>
              <a:t>Australia’s National Science Agency</a:t>
            </a:r>
          </a:p>
        </p:txBody>
      </p:sp>
      <p:pic>
        <p:nvPicPr>
          <p:cNvPr id="10" name="Picture 9">
            <a:extLst>
              <a:ext uri="{FF2B5EF4-FFF2-40B4-BE49-F238E27FC236}">
                <a16:creationId xmlns:a16="http://schemas.microsoft.com/office/drawing/2014/main" id="{3CA196B7-7271-40B8-B951-8FDD29916E5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51520" y="267494"/>
            <a:ext cx="1522745" cy="720000"/>
          </a:xfrm>
          <a:prstGeom prst="rect">
            <a:avLst/>
          </a:prstGeom>
        </p:spPr>
      </p:pic>
    </p:spTree>
    <p:extLst>
      <p:ext uri="{BB962C8B-B14F-4D97-AF65-F5344CB8AC3E}">
        <p14:creationId xmlns:p14="http://schemas.microsoft.com/office/powerpoint/2010/main" val="1585278241"/>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917464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1964031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 dark">
    <p:bg>
      <p:bgPr>
        <a:solidFill>
          <a:schemeClr val="accent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6" name="Footer Placeholder 5"/>
          <p:cNvSpPr>
            <a:spLocks noGrp="1"/>
          </p:cNvSpPr>
          <p:nvPr>
            <p:ph type="ftr" sz="quarter" idx="10"/>
          </p:nvPr>
        </p:nvSpPr>
        <p:spPr/>
        <p:txBody>
          <a:bodyPr/>
          <a:lstStyle>
            <a:lvl1pPr>
              <a:defRPr>
                <a:solidFill>
                  <a:schemeClr val="bg1"/>
                </a:solidFill>
              </a:defRPr>
            </a:lvl1pPr>
          </a:lstStyle>
          <a:p>
            <a:r>
              <a:rPr lang="en-AU"/>
              <a:t>Presentation title  |  Presenter name</a:t>
            </a:r>
          </a:p>
        </p:txBody>
      </p:sp>
      <p:sp>
        <p:nvSpPr>
          <p:cNvPr id="7" name="Slide Number Placeholder 6"/>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8112482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AU"/>
          </a:p>
        </p:txBody>
      </p:sp>
      <p:sp>
        <p:nvSpPr>
          <p:cNvPr id="3" name="Content Placeholder 2"/>
          <p:cNvSpPr>
            <a:spLocks noGrp="1"/>
          </p:cNvSpPr>
          <p:nvPr>
            <p:ph idx="1"/>
          </p:nvPr>
        </p:nvSpPr>
        <p:spPr/>
        <p:txBody>
          <a:bodyPr numCol="2" spcCol="360000"/>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3"/>
          <p:cNvSpPr>
            <a:spLocks noGrp="1"/>
          </p:cNvSpPr>
          <p:nvPr>
            <p:ph type="ftr" sz="quarter" idx="10"/>
          </p:nvPr>
        </p:nvSpPr>
        <p:spPr/>
        <p:txBody>
          <a:bodyPr/>
          <a:lstStyle/>
          <a:p>
            <a:r>
              <a:rPr lang="en-AU"/>
              <a:t>Presentation title  |  Presenter name</a:t>
            </a:r>
          </a:p>
        </p:txBody>
      </p:sp>
      <p:sp>
        <p:nvSpPr>
          <p:cNvPr id="6" name="Slide Number Placeholder 5"/>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5587599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2" y="1131590"/>
            <a:ext cx="8640958" cy="3070944"/>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Text Placeholder 7"/>
          <p:cNvSpPr>
            <a:spLocks noGrp="1"/>
          </p:cNvSpPr>
          <p:nvPr>
            <p:ph type="body" sz="quarter" idx="13" hasCustomPrompt="1"/>
          </p:nvPr>
        </p:nvSpPr>
        <p:spPr>
          <a:xfrm>
            <a:off x="261850" y="267494"/>
            <a:ext cx="8630630" cy="639900"/>
          </a:xfrm>
        </p:spPr>
        <p:txBody>
          <a:bodyPr>
            <a:normAutofit/>
          </a:bodyPr>
          <a:lstStyle>
            <a:lvl1pPr marL="0" indent="0">
              <a:lnSpc>
                <a:spcPct val="100000"/>
              </a:lnSpc>
              <a:spcBef>
                <a:spcPts val="0"/>
              </a:spcBef>
              <a:spcAft>
                <a:spcPts val="0"/>
              </a:spcAft>
              <a:buNone/>
              <a:defRPr sz="2800" b="0">
                <a:solidFill>
                  <a:schemeClr val="accent3"/>
                </a:solidFill>
              </a:defRPr>
            </a:lvl1pPr>
            <a:lvl2pPr marL="0" indent="0">
              <a:lnSpc>
                <a:spcPct val="80000"/>
              </a:lnSpc>
              <a:spcBef>
                <a:spcPts val="0"/>
              </a:spcBef>
              <a:buNone/>
              <a:defRPr sz="2200" b="0">
                <a:solidFill>
                  <a:schemeClr val="accent2"/>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a:t>Click to edit Master title style</a:t>
            </a:r>
          </a:p>
          <a:p>
            <a:pPr lvl="1"/>
            <a:r>
              <a:rPr lang="en-US"/>
              <a:t>Second level</a:t>
            </a:r>
          </a:p>
        </p:txBody>
      </p:sp>
      <p:sp>
        <p:nvSpPr>
          <p:cNvPr id="2" name="Footer Placeholder 1"/>
          <p:cNvSpPr>
            <a:spLocks noGrp="1"/>
          </p:cNvSpPr>
          <p:nvPr>
            <p:ph type="ftr" sz="quarter" idx="14"/>
          </p:nvPr>
        </p:nvSpPr>
        <p:spPr/>
        <p:txBody>
          <a:bodyPr/>
          <a:lstStyle/>
          <a:p>
            <a:r>
              <a:rPr lang="en-AU"/>
              <a:t>Presentation title  |  Presenter name</a:t>
            </a:r>
          </a:p>
        </p:txBody>
      </p:sp>
      <p:sp>
        <p:nvSpPr>
          <p:cNvPr id="4" name="Slide Number Placeholder 3"/>
          <p:cNvSpPr>
            <a:spLocks noGrp="1"/>
          </p:cNvSpPr>
          <p:nvPr>
            <p:ph type="sldNum" sz="quarter" idx="15"/>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4348174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251520" y="1131590"/>
            <a:ext cx="4038600" cy="3312368"/>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74295" y="1131590"/>
            <a:ext cx="4038600" cy="3312368"/>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10"/>
          </p:nvPr>
        </p:nvSpPr>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26181558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2"/>
          <p:cNvSpPr>
            <a:spLocks noGrp="1"/>
          </p:cNvSpPr>
          <p:nvPr>
            <p:ph type="ftr" sz="quarter" idx="10"/>
          </p:nvPr>
        </p:nvSpPr>
        <p:spPr/>
        <p:txBody>
          <a:bodyPr/>
          <a:lstStyle/>
          <a:p>
            <a:r>
              <a:rPr lang="en-AU"/>
              <a:t>Presentation title  |  Presenter name</a:t>
            </a:r>
          </a:p>
        </p:txBody>
      </p:sp>
      <p:sp>
        <p:nvSpPr>
          <p:cNvPr id="5" name="Slide Number Placeholder 4"/>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6684997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3" name="Footer Placeholder 2"/>
          <p:cNvSpPr>
            <a:spLocks noGrp="1"/>
          </p:cNvSpPr>
          <p:nvPr>
            <p:ph type="ftr" sz="quarter" idx="10"/>
          </p:nvPr>
        </p:nvSpPr>
        <p:spPr/>
        <p:txBody>
          <a:bodyPr/>
          <a:lstStyle>
            <a:lvl1pPr>
              <a:defRPr>
                <a:solidFill>
                  <a:schemeClr val="bg1"/>
                </a:solidFill>
              </a:defRPr>
            </a:lvl1pPr>
          </a:lstStyle>
          <a:p>
            <a:r>
              <a:rPr lang="en-AU"/>
              <a:t>Presentation title  |  Presenter name</a:t>
            </a:r>
          </a:p>
        </p:txBody>
      </p:sp>
      <p:sp>
        <p:nvSpPr>
          <p:cNvPr id="5" name="Slide Number Placeholder 4"/>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p>
        </p:txBody>
      </p:sp>
    </p:spTree>
    <p:extLst>
      <p:ext uri="{BB962C8B-B14F-4D97-AF65-F5344CB8AC3E}">
        <p14:creationId xmlns:p14="http://schemas.microsoft.com/office/powerpoint/2010/main" val="4281944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AU"/>
              <a:t>Presentation title  |  Presenter name</a:t>
            </a:r>
          </a:p>
        </p:txBody>
      </p:sp>
      <p:sp>
        <p:nvSpPr>
          <p:cNvPr id="4" name="Slide Number Placeholder 3"/>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29063824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tatement Layout + image">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55556648-49D5-4B5B-92D5-2DB59DEB5992}"/>
              </a:ext>
            </a:extLst>
          </p:cNvPr>
          <p:cNvSpPr>
            <a:spLocks noGrp="1"/>
          </p:cNvSpPr>
          <p:nvPr>
            <p:ph type="pic" sz="quarter" idx="10"/>
          </p:nvPr>
        </p:nvSpPr>
        <p:spPr>
          <a:xfrm>
            <a:off x="-1" y="0"/>
            <a:ext cx="9162000" cy="2577600"/>
          </a:xfrm>
          <a:solidFill>
            <a:schemeClr val="accent1"/>
          </a:solidFill>
          <a:ln>
            <a:noFill/>
          </a:ln>
        </p:spPr>
        <p:txBody>
          <a:bodyPr anchor="ctr" anchorCtr="0"/>
          <a:lstStyle>
            <a:lvl1pPr marL="0" indent="0" algn="ctr">
              <a:buNone/>
              <a:defRPr/>
            </a:lvl1pPr>
          </a:lstStyle>
          <a:p>
            <a:endParaRPr lang="en-AU"/>
          </a:p>
        </p:txBody>
      </p:sp>
      <p:sp>
        <p:nvSpPr>
          <p:cNvPr id="5" name="Content Placeholder 2"/>
          <p:cNvSpPr>
            <a:spLocks noGrp="1"/>
          </p:cNvSpPr>
          <p:nvPr>
            <p:ph idx="1"/>
          </p:nvPr>
        </p:nvSpPr>
        <p:spPr>
          <a:xfrm>
            <a:off x="251520" y="2859782"/>
            <a:ext cx="7920880" cy="2016224"/>
          </a:xfrm>
        </p:spPr>
        <p:txBody>
          <a:bodyPr/>
          <a:lstStyle>
            <a:lvl1pPr>
              <a:lnSpc>
                <a:spcPct val="85000"/>
              </a:lnSpc>
              <a:spcAft>
                <a:spcPts val="0"/>
              </a:spcAft>
              <a:buFontTx/>
              <a:buNone/>
              <a:defRPr sz="4000" b="0">
                <a:solidFill>
                  <a:schemeClr val="accent3"/>
                </a:solidFill>
              </a:defRPr>
            </a:lvl1pPr>
            <a:lvl2pPr marL="0" indent="0">
              <a:lnSpc>
                <a:spcPct val="85000"/>
              </a:lnSpc>
              <a:spcAft>
                <a:spcPts val="0"/>
              </a:spcAft>
              <a:buNone/>
              <a:defRPr sz="4000" b="0">
                <a:solidFill>
                  <a:schemeClr val="accent2"/>
                </a:solidFill>
              </a:defRPr>
            </a:lvl2pPr>
            <a:lvl3pPr marL="0" indent="0">
              <a:spcBef>
                <a:spcPts val="2200"/>
              </a:spcBef>
              <a:buNone/>
              <a:defRPr b="1">
                <a:solidFill>
                  <a:srgbClr val="00313C"/>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006384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39" name="Text Placeholder 8"/>
          <p:cNvSpPr>
            <a:spLocks noGrp="1"/>
          </p:cNvSpPr>
          <p:nvPr>
            <p:ph type="body" sz="quarter" idx="10"/>
          </p:nvPr>
        </p:nvSpPr>
        <p:spPr>
          <a:xfrm>
            <a:off x="251520" y="1131590"/>
            <a:ext cx="7200800" cy="3600400"/>
          </a:xfrm>
        </p:spPr>
        <p:txBody>
          <a:bodyPr anchor="b" anchorCtr="0"/>
          <a:lstStyle>
            <a:lvl1pPr marL="0" indent="0">
              <a:spcAft>
                <a:spcPts val="0"/>
              </a:spcAft>
              <a:buFontTx/>
              <a:buNone/>
              <a:defRPr sz="4400" b="0">
                <a:solidFill>
                  <a:schemeClr val="accent1"/>
                </a:solidFill>
              </a:defRPr>
            </a:lvl1pPr>
            <a:lvl2pPr marL="0" indent="0">
              <a:lnSpc>
                <a:spcPct val="75000"/>
              </a:lnSpc>
              <a:spcAft>
                <a:spcPts val="850"/>
              </a:spcAft>
              <a:buNone/>
              <a:defRPr sz="4400" b="0">
                <a:solidFill>
                  <a:schemeClr val="bg1"/>
                </a:solidFill>
              </a:defRPr>
            </a:lvl2pPr>
            <a:lvl3pPr marL="0" indent="0">
              <a:buNone/>
              <a:defRPr sz="2200" b="1">
                <a:solidFill>
                  <a:srgbClr val="FFFFFF"/>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0984940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hank You Option 1">
    <p:bg>
      <p:bgPr>
        <a:solidFill>
          <a:schemeClr val="bg1"/>
        </a:solidFill>
        <a:effectLst/>
      </p:bgPr>
    </p:bg>
    <p:spTree>
      <p:nvGrpSpPr>
        <p:cNvPr id="1" name=""/>
        <p:cNvGrpSpPr/>
        <p:nvPr/>
      </p:nvGrpSpPr>
      <p:grpSpPr>
        <a:xfrm>
          <a:off x="0" y="0"/>
          <a:ext cx="0" cy="0"/>
          <a:chOff x="0" y="0"/>
          <a:chExt cx="0" cy="0"/>
        </a:xfrm>
      </p:grpSpPr>
      <p:sp>
        <p:nvSpPr>
          <p:cNvPr id="27" name="Rectangle 26"/>
          <p:cNvSpPr/>
          <p:nvPr userDrawn="1"/>
        </p:nvSpPr>
        <p:spPr>
          <a:xfrm>
            <a:off x="0" y="0"/>
            <a:ext cx="9144000" cy="257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ubtitle 2"/>
          <p:cNvSpPr>
            <a:spLocks noGrp="1"/>
          </p:cNvSpPr>
          <p:nvPr>
            <p:ph type="subTitle" idx="1" hasCustomPrompt="1"/>
          </p:nvPr>
        </p:nvSpPr>
        <p:spPr>
          <a:xfrm>
            <a:off x="251520" y="3579862"/>
            <a:ext cx="6048672" cy="1008112"/>
          </a:xfrm>
        </p:spPr>
        <p:txBody>
          <a:bodyPr numCol="2" spcCol="360000">
            <a:normAutofit/>
          </a:bodyPr>
          <a:lstStyle>
            <a:lvl1pPr marL="0" indent="0" algn="l">
              <a:lnSpc>
                <a:spcPct val="90000"/>
              </a:lnSpc>
              <a:spcBef>
                <a:spcPts val="3000"/>
              </a:spcBef>
              <a:buNone/>
              <a:defRPr sz="1600" b="1">
                <a:solidFill>
                  <a:schemeClr val="tx1"/>
                </a:solidFill>
              </a:defRPr>
            </a:lvl1pPr>
            <a:lvl2pPr marL="0" indent="0" algn="l">
              <a:lnSpc>
                <a:spcPct val="90000"/>
              </a:lnSpc>
              <a:spcBef>
                <a:spcPts val="0"/>
              </a:spcBef>
              <a:spcAft>
                <a:spcPts val="563"/>
              </a:spcAft>
              <a:buNone/>
              <a:defRPr sz="1600">
                <a:solidFill>
                  <a:schemeClr val="tx1"/>
                </a:solidFill>
              </a:defRPr>
            </a:lvl2pPr>
            <a:lvl3pPr marL="266400" indent="-266400" algn="l">
              <a:lnSpc>
                <a:spcPct val="90000"/>
              </a:lnSpc>
              <a:spcBef>
                <a:spcPts val="0"/>
              </a:spcBef>
              <a:buNone/>
              <a:tabLst>
                <a:tab pos="356400" algn="l"/>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23" name="Title 22"/>
          <p:cNvSpPr>
            <a:spLocks noGrp="1"/>
          </p:cNvSpPr>
          <p:nvPr>
            <p:ph type="title"/>
          </p:nvPr>
        </p:nvSpPr>
        <p:spPr>
          <a:xfrm>
            <a:off x="251521" y="2715766"/>
            <a:ext cx="6048671" cy="576064"/>
          </a:xfrm>
        </p:spPr>
        <p:txBody>
          <a:bodyPr anchor="b" anchorCtr="0">
            <a:noAutofit/>
          </a:bodyPr>
          <a:lstStyle>
            <a:lvl1pPr>
              <a:defRPr sz="3600">
                <a:solidFill>
                  <a:schemeClr val="accent3"/>
                </a:solidFill>
              </a:defRPr>
            </a:lvl1pPr>
          </a:lstStyle>
          <a:p>
            <a:r>
              <a:rPr lang="en-US"/>
              <a:t>Click to edit Master title style</a:t>
            </a:r>
            <a:endParaRPr lang="en-AU"/>
          </a:p>
        </p:txBody>
      </p:sp>
      <p:sp>
        <p:nvSpPr>
          <p:cNvPr id="44" name="Rectangle 43"/>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pic>
        <p:nvPicPr>
          <p:cNvPr id="8" name="Picture 7">
            <a:extLst>
              <a:ext uri="{FF2B5EF4-FFF2-40B4-BE49-F238E27FC236}">
                <a16:creationId xmlns:a16="http://schemas.microsoft.com/office/drawing/2014/main" id="{986DC4BE-CEEE-431B-9F14-9C577221400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78887" y="4177438"/>
            <a:ext cx="1522745" cy="720000"/>
          </a:xfrm>
          <a:prstGeom prst="rect">
            <a:avLst/>
          </a:prstGeom>
        </p:spPr>
      </p:pic>
    </p:spTree>
    <p:extLst>
      <p:ext uri="{BB962C8B-B14F-4D97-AF65-F5344CB8AC3E}">
        <p14:creationId xmlns:p14="http://schemas.microsoft.com/office/powerpoint/2010/main" val="2082113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 dark">
    <p:bg>
      <p:bgPr>
        <a:solidFill>
          <a:schemeClr val="accent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6" name="Footer Placeholder 5"/>
          <p:cNvSpPr>
            <a:spLocks noGrp="1"/>
          </p:cNvSpPr>
          <p:nvPr>
            <p:ph type="ftr" sz="quarter" idx="10"/>
          </p:nvPr>
        </p:nvSpPr>
        <p:spPr/>
        <p:txBody>
          <a:bodyPr/>
          <a:lstStyle>
            <a:lvl1pPr>
              <a:defRPr>
                <a:solidFill>
                  <a:schemeClr val="bg1"/>
                </a:solidFill>
              </a:defRPr>
            </a:lvl1pPr>
          </a:lstStyle>
          <a:p>
            <a:r>
              <a:rPr lang="en-AU"/>
              <a:t>Presentation title  |  Presenter name</a:t>
            </a:r>
          </a:p>
        </p:txBody>
      </p:sp>
      <p:sp>
        <p:nvSpPr>
          <p:cNvPr id="7" name="Slide Number Placeholder 6"/>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5142574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hank You Option 2">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257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ubtitle 2"/>
          <p:cNvSpPr>
            <a:spLocks noGrp="1"/>
          </p:cNvSpPr>
          <p:nvPr>
            <p:ph type="subTitle" idx="1" hasCustomPrompt="1"/>
          </p:nvPr>
        </p:nvSpPr>
        <p:spPr>
          <a:xfrm>
            <a:off x="251520" y="3075806"/>
            <a:ext cx="6984776" cy="1623109"/>
          </a:xfrm>
        </p:spPr>
        <p:txBody>
          <a:bodyPr numCol="2" spcCol="360000">
            <a:normAutofit/>
          </a:bodyPr>
          <a:lstStyle>
            <a:lvl1pPr marL="0" indent="0" algn="l">
              <a:lnSpc>
                <a:spcPct val="90000"/>
              </a:lnSpc>
              <a:spcBef>
                <a:spcPts val="3000"/>
              </a:spcBef>
              <a:buNone/>
              <a:defRPr sz="1600" b="1">
                <a:solidFill>
                  <a:schemeClr val="tx1"/>
                </a:solidFill>
              </a:defRPr>
            </a:lvl1pPr>
            <a:lvl2pPr marL="0" indent="0" algn="l">
              <a:lnSpc>
                <a:spcPct val="90000"/>
              </a:lnSpc>
              <a:spcBef>
                <a:spcPts val="0"/>
              </a:spcBef>
              <a:spcAft>
                <a:spcPts val="563"/>
              </a:spcAft>
              <a:buNone/>
              <a:defRPr sz="1600">
                <a:solidFill>
                  <a:schemeClr val="tx1"/>
                </a:solidFill>
              </a:defRPr>
            </a:lvl2pPr>
            <a:lvl3pPr marL="266400" indent="-266400" algn="l">
              <a:lnSpc>
                <a:spcPct val="90000"/>
              </a:lnSpc>
              <a:spcBef>
                <a:spcPts val="0"/>
              </a:spcBef>
              <a:buNone/>
              <a:tabLst>
                <a:tab pos="356400" algn="l"/>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6" name="Rectangle 5"/>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pic>
        <p:nvPicPr>
          <p:cNvPr id="5" name="Picture 4">
            <a:extLst>
              <a:ext uri="{FF2B5EF4-FFF2-40B4-BE49-F238E27FC236}">
                <a16:creationId xmlns:a16="http://schemas.microsoft.com/office/drawing/2014/main" id="{4F794113-D310-44FA-B463-B20C679AB5D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78887" y="4177438"/>
            <a:ext cx="1522745" cy="720000"/>
          </a:xfrm>
          <a:prstGeom prst="rect">
            <a:avLst/>
          </a:prstGeom>
        </p:spPr>
      </p:pic>
    </p:spTree>
    <p:extLst>
      <p:ext uri="{BB962C8B-B14F-4D97-AF65-F5344CB8AC3E}">
        <p14:creationId xmlns:p14="http://schemas.microsoft.com/office/powerpoint/2010/main" val="11472216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1779662"/>
            <a:ext cx="3600400" cy="1728192"/>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3651870"/>
            <a:ext cx="3600400" cy="576064"/>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Rectangle 3"/>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Graphic 7">
            <a:extLst>
              <a:ext uri="{FF2B5EF4-FFF2-40B4-BE49-F238E27FC236}">
                <a16:creationId xmlns:a16="http://schemas.microsoft.com/office/drawing/2014/main" id="{9E31894D-BB7F-4DA8-8D6C-C5A7A751EA4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1519" y="267494"/>
            <a:ext cx="2731182" cy="684000"/>
          </a:xfrm>
          <a:prstGeom prst="rect">
            <a:avLst/>
          </a:prstGeom>
        </p:spPr>
      </p:pic>
      <p:sp>
        <p:nvSpPr>
          <p:cNvPr id="9" name="Rectangle 8">
            <a:extLst>
              <a:ext uri="{FF2B5EF4-FFF2-40B4-BE49-F238E27FC236}">
                <a16:creationId xmlns:a16="http://schemas.microsoft.com/office/drawing/2014/main" id="{A711503A-192E-4575-80CF-A393277570CC}"/>
              </a:ext>
            </a:extLst>
          </p:cNvPr>
          <p:cNvSpPr/>
          <p:nvPr userDrawn="1"/>
        </p:nvSpPr>
        <p:spPr>
          <a:xfrm>
            <a:off x="251520" y="4711673"/>
            <a:ext cx="3024336" cy="276999"/>
          </a:xfrm>
          <a:prstGeom prst="rect">
            <a:avLst/>
          </a:prstGeom>
        </p:spPr>
        <p:txBody>
          <a:bodyPr wrap="square" lIns="0" tIns="0" rIns="0" bIns="0">
            <a:spAutoFit/>
          </a:bodyPr>
          <a:lstStyle/>
          <a:p>
            <a:pPr algn="l">
              <a:lnSpc>
                <a:spcPct val="90000"/>
              </a:lnSpc>
            </a:pPr>
            <a:r>
              <a:rPr lang="en-AU" sz="1000">
                <a:solidFill>
                  <a:schemeClr val="accent3"/>
                </a:solidFill>
              </a:rPr>
              <a:t>Operated by CSIRO, Australia’s National Science Agency,</a:t>
            </a:r>
          </a:p>
          <a:p>
            <a:pPr algn="l">
              <a:lnSpc>
                <a:spcPct val="90000"/>
              </a:lnSpc>
            </a:pPr>
            <a:r>
              <a:rPr lang="en-AU" sz="1000">
                <a:solidFill>
                  <a:schemeClr val="accent3"/>
                </a:solidFill>
              </a:rPr>
              <a:t>on behalf of the nation</a:t>
            </a:r>
          </a:p>
        </p:txBody>
      </p:sp>
    </p:spTree>
    <p:extLst>
      <p:ext uri="{BB962C8B-B14F-4D97-AF65-F5344CB8AC3E}">
        <p14:creationId xmlns:p14="http://schemas.microsoft.com/office/powerpoint/2010/main" val="2195934276"/>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1779662"/>
            <a:ext cx="3600400" cy="1728192"/>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3651870"/>
            <a:ext cx="3600400" cy="576064"/>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6" name="Picture Placeholder 5"/>
          <p:cNvSpPr>
            <a:spLocks noGrp="1"/>
          </p:cNvSpPr>
          <p:nvPr>
            <p:ph type="pic" sz="quarter" idx="10"/>
          </p:nvPr>
        </p:nvSpPr>
        <p:spPr>
          <a:xfrm>
            <a:off x="4571999" y="0"/>
            <a:ext cx="4563963" cy="5143500"/>
          </a:xfrm>
          <a:solidFill>
            <a:schemeClr val="accent1"/>
          </a:solidFill>
          <a:ln>
            <a:noFill/>
          </a:ln>
        </p:spPr>
        <p:txBody>
          <a:bodyPr anchor="ctr" anchorCtr="0"/>
          <a:lstStyle>
            <a:lvl1pPr marL="0" indent="0" algn="ctr">
              <a:buNone/>
              <a:defRPr/>
            </a:lvl1pPr>
          </a:lstStyle>
          <a:p>
            <a:endParaRPr lang="en-AU"/>
          </a:p>
        </p:txBody>
      </p:sp>
      <p:pic>
        <p:nvPicPr>
          <p:cNvPr id="8" name="Graphic 7">
            <a:extLst>
              <a:ext uri="{FF2B5EF4-FFF2-40B4-BE49-F238E27FC236}">
                <a16:creationId xmlns:a16="http://schemas.microsoft.com/office/drawing/2014/main" id="{D3F349AB-7817-4CF8-9EFC-2CD503B23F00}"/>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1519" y="267494"/>
            <a:ext cx="2731182" cy="684000"/>
          </a:xfrm>
          <a:prstGeom prst="rect">
            <a:avLst/>
          </a:prstGeom>
        </p:spPr>
      </p:pic>
      <p:sp>
        <p:nvSpPr>
          <p:cNvPr id="7" name="Rectangle 6">
            <a:extLst>
              <a:ext uri="{FF2B5EF4-FFF2-40B4-BE49-F238E27FC236}">
                <a16:creationId xmlns:a16="http://schemas.microsoft.com/office/drawing/2014/main" id="{5BB22E12-9556-46D6-9897-3CA8F81E5AF4}"/>
              </a:ext>
            </a:extLst>
          </p:cNvPr>
          <p:cNvSpPr/>
          <p:nvPr userDrawn="1"/>
        </p:nvSpPr>
        <p:spPr>
          <a:xfrm>
            <a:off x="251520" y="4711673"/>
            <a:ext cx="3024336" cy="276999"/>
          </a:xfrm>
          <a:prstGeom prst="rect">
            <a:avLst/>
          </a:prstGeom>
        </p:spPr>
        <p:txBody>
          <a:bodyPr wrap="square" lIns="0" tIns="0" rIns="0" bIns="0">
            <a:spAutoFit/>
          </a:bodyPr>
          <a:lstStyle/>
          <a:p>
            <a:pPr algn="l">
              <a:lnSpc>
                <a:spcPct val="90000"/>
              </a:lnSpc>
            </a:pPr>
            <a:r>
              <a:rPr lang="en-AU" sz="1000">
                <a:solidFill>
                  <a:schemeClr val="accent3"/>
                </a:solidFill>
              </a:rPr>
              <a:t>Operated by CSIRO, Australia’s National Science Agency,</a:t>
            </a:r>
          </a:p>
          <a:p>
            <a:pPr algn="l">
              <a:lnSpc>
                <a:spcPct val="90000"/>
              </a:lnSpc>
            </a:pPr>
            <a:r>
              <a:rPr lang="en-AU" sz="1000">
                <a:solidFill>
                  <a:schemeClr val="accent3"/>
                </a:solidFill>
              </a:rPr>
              <a:t>on behalf of the nation</a:t>
            </a:r>
          </a:p>
        </p:txBody>
      </p:sp>
    </p:spTree>
    <p:extLst>
      <p:ext uri="{BB962C8B-B14F-4D97-AF65-F5344CB8AC3E}">
        <p14:creationId xmlns:p14="http://schemas.microsoft.com/office/powerpoint/2010/main" val="1222376629"/>
      </p:ext>
    </p:extLst>
  </p:cSld>
  <p:clrMapOvr>
    <a:masterClrMapping/>
  </p:clrMapOvr>
  <p:extLst>
    <p:ext uri="{DCECCB84-F9BA-43D5-87BE-67443E8EF086}">
      <p15:sldGuideLst xmlns:p15="http://schemas.microsoft.com/office/powerpoint/2012/main">
        <p15:guide id="1" pos="158">
          <p15:clr>
            <a:srgbClr val="FBAE40"/>
          </p15:clr>
        </p15:guide>
        <p15:guide id="2" orient="horz" pos="1620">
          <p15:clr>
            <a:srgbClr val="FBAE40"/>
          </p15:clr>
        </p15:guide>
        <p15:guide id="3" pos="2880">
          <p15:clr>
            <a:srgbClr val="FBAE40"/>
          </p15:clr>
        </p15:guide>
        <p15:guide id="4" pos="5602">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Slide + globe A">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2054777"/>
            <a:ext cx="2016224" cy="1728192"/>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a:p>
        </p:txBody>
      </p:sp>
      <p:pic>
        <p:nvPicPr>
          <p:cNvPr id="10" name="Picture 9">
            <a:extLst>
              <a:ext uri="{FF2B5EF4-FFF2-40B4-BE49-F238E27FC236}">
                <a16:creationId xmlns:a16="http://schemas.microsoft.com/office/drawing/2014/main" id="{302589A1-48A8-4C4C-9006-4BAA8009E459}"/>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2413687" y="413437"/>
            <a:ext cx="4316625" cy="4316625"/>
          </a:xfrm>
          <a:prstGeom prst="rect">
            <a:avLst/>
          </a:prstGeom>
        </p:spPr>
      </p:pic>
      <p:pic>
        <p:nvPicPr>
          <p:cNvPr id="7" name="Graphic 6">
            <a:extLst>
              <a:ext uri="{FF2B5EF4-FFF2-40B4-BE49-F238E27FC236}">
                <a16:creationId xmlns:a16="http://schemas.microsoft.com/office/drawing/2014/main" id="{E2EE9FCB-7566-4817-BC3E-151216DAC545}"/>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51519" y="267494"/>
            <a:ext cx="2731182" cy="684000"/>
          </a:xfrm>
          <a:prstGeom prst="rect">
            <a:avLst/>
          </a:prstGeom>
        </p:spPr>
      </p:pic>
      <p:sp>
        <p:nvSpPr>
          <p:cNvPr id="8" name="Rectangle 7">
            <a:extLst>
              <a:ext uri="{FF2B5EF4-FFF2-40B4-BE49-F238E27FC236}">
                <a16:creationId xmlns:a16="http://schemas.microsoft.com/office/drawing/2014/main" id="{67F65CF7-BE56-42AE-89A3-8632383904C9}"/>
              </a:ext>
            </a:extLst>
          </p:cNvPr>
          <p:cNvSpPr/>
          <p:nvPr userDrawn="1"/>
        </p:nvSpPr>
        <p:spPr>
          <a:xfrm>
            <a:off x="251520" y="4711673"/>
            <a:ext cx="3024336" cy="276999"/>
          </a:xfrm>
          <a:prstGeom prst="rect">
            <a:avLst/>
          </a:prstGeom>
        </p:spPr>
        <p:txBody>
          <a:bodyPr wrap="square" lIns="0" tIns="0" rIns="0" bIns="0">
            <a:spAutoFit/>
          </a:bodyPr>
          <a:lstStyle/>
          <a:p>
            <a:pPr algn="l">
              <a:lnSpc>
                <a:spcPct val="90000"/>
              </a:lnSpc>
            </a:pPr>
            <a:r>
              <a:rPr lang="en-AU" sz="1000">
                <a:solidFill>
                  <a:schemeClr val="accent3"/>
                </a:solidFill>
              </a:rPr>
              <a:t>Operated by CSIRO, Australia’s National Science Agency,</a:t>
            </a:r>
          </a:p>
          <a:p>
            <a:pPr algn="l">
              <a:lnSpc>
                <a:spcPct val="90000"/>
              </a:lnSpc>
            </a:pPr>
            <a:r>
              <a:rPr lang="en-AU" sz="1000">
                <a:solidFill>
                  <a:schemeClr val="accent3"/>
                </a:solidFill>
              </a:rPr>
              <a:t>on behalf of the nation</a:t>
            </a:r>
          </a:p>
        </p:txBody>
      </p:sp>
    </p:spTree>
    <p:extLst>
      <p:ext uri="{BB962C8B-B14F-4D97-AF65-F5344CB8AC3E}">
        <p14:creationId xmlns:p14="http://schemas.microsoft.com/office/powerpoint/2010/main" val="3513602081"/>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40484798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 dark">
    <p:bg>
      <p:bgPr>
        <a:solidFill>
          <a:schemeClr val="accent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6" name="Footer Placeholder 5"/>
          <p:cNvSpPr>
            <a:spLocks noGrp="1"/>
          </p:cNvSpPr>
          <p:nvPr>
            <p:ph type="ftr" sz="quarter" idx="10"/>
          </p:nvPr>
        </p:nvSpPr>
        <p:spPr/>
        <p:txBody>
          <a:bodyPr/>
          <a:lstStyle>
            <a:lvl1pPr>
              <a:defRPr>
                <a:solidFill>
                  <a:schemeClr val="bg1"/>
                </a:solidFill>
              </a:defRPr>
            </a:lvl1pPr>
          </a:lstStyle>
          <a:p>
            <a:r>
              <a:rPr lang="en-AU"/>
              <a:t>Presentation title  |  Presenter name</a:t>
            </a:r>
          </a:p>
        </p:txBody>
      </p:sp>
      <p:sp>
        <p:nvSpPr>
          <p:cNvPr id="7" name="Slide Number Placeholder 6"/>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p>
        </p:txBody>
      </p:sp>
    </p:spTree>
    <p:extLst>
      <p:ext uri="{BB962C8B-B14F-4D97-AF65-F5344CB8AC3E}">
        <p14:creationId xmlns:p14="http://schemas.microsoft.com/office/powerpoint/2010/main" val="20578863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AU"/>
          </a:p>
        </p:txBody>
      </p:sp>
      <p:sp>
        <p:nvSpPr>
          <p:cNvPr id="3" name="Content Placeholder 2"/>
          <p:cNvSpPr>
            <a:spLocks noGrp="1"/>
          </p:cNvSpPr>
          <p:nvPr>
            <p:ph idx="1"/>
          </p:nvPr>
        </p:nvSpPr>
        <p:spPr/>
        <p:txBody>
          <a:bodyPr numCol="2" spcCol="360000"/>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3"/>
          <p:cNvSpPr>
            <a:spLocks noGrp="1"/>
          </p:cNvSpPr>
          <p:nvPr>
            <p:ph type="ftr" sz="quarter" idx="10"/>
          </p:nvPr>
        </p:nvSpPr>
        <p:spPr/>
        <p:txBody>
          <a:bodyPr/>
          <a:lstStyle/>
          <a:p>
            <a:r>
              <a:rPr lang="en-AU"/>
              <a:t>Presentation title  |  Presenter name</a:t>
            </a:r>
          </a:p>
        </p:txBody>
      </p:sp>
      <p:sp>
        <p:nvSpPr>
          <p:cNvPr id="6" name="Slide Number Placeholder 5"/>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26285501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2" y="1707654"/>
            <a:ext cx="8640958" cy="3024336"/>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Text Placeholder 7"/>
          <p:cNvSpPr>
            <a:spLocks noGrp="1"/>
          </p:cNvSpPr>
          <p:nvPr>
            <p:ph type="body" sz="quarter" idx="13" hasCustomPrompt="1"/>
          </p:nvPr>
        </p:nvSpPr>
        <p:spPr>
          <a:xfrm>
            <a:off x="261850" y="843558"/>
            <a:ext cx="8630630" cy="639900"/>
          </a:xfrm>
        </p:spPr>
        <p:txBody>
          <a:bodyPr>
            <a:normAutofit/>
          </a:bodyPr>
          <a:lstStyle>
            <a:lvl1pPr marL="0" indent="0">
              <a:lnSpc>
                <a:spcPct val="100000"/>
              </a:lnSpc>
              <a:spcBef>
                <a:spcPts val="0"/>
              </a:spcBef>
              <a:spcAft>
                <a:spcPts val="0"/>
              </a:spcAft>
              <a:buNone/>
              <a:defRPr sz="2800" b="0">
                <a:solidFill>
                  <a:schemeClr val="accent3"/>
                </a:solidFill>
              </a:defRPr>
            </a:lvl1pPr>
            <a:lvl2pPr marL="0" indent="0">
              <a:lnSpc>
                <a:spcPct val="80000"/>
              </a:lnSpc>
              <a:spcBef>
                <a:spcPts val="0"/>
              </a:spcBef>
              <a:buNone/>
              <a:defRPr sz="2200" b="0">
                <a:solidFill>
                  <a:schemeClr val="accent2"/>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a:t>Click to edit Master title style</a:t>
            </a:r>
          </a:p>
          <a:p>
            <a:pPr lvl="1"/>
            <a:r>
              <a:rPr lang="en-US"/>
              <a:t>Second level</a:t>
            </a:r>
          </a:p>
        </p:txBody>
      </p:sp>
      <p:sp>
        <p:nvSpPr>
          <p:cNvPr id="2" name="Footer Placeholder 1"/>
          <p:cNvSpPr>
            <a:spLocks noGrp="1"/>
          </p:cNvSpPr>
          <p:nvPr>
            <p:ph type="ftr" sz="quarter" idx="14"/>
          </p:nvPr>
        </p:nvSpPr>
        <p:spPr/>
        <p:txBody>
          <a:bodyPr/>
          <a:lstStyle/>
          <a:p>
            <a:r>
              <a:rPr lang="en-AU"/>
              <a:t>Presentation title  |  Presenter name</a:t>
            </a:r>
          </a:p>
        </p:txBody>
      </p:sp>
      <p:sp>
        <p:nvSpPr>
          <p:cNvPr id="4" name="Slide Number Placeholder 3"/>
          <p:cNvSpPr>
            <a:spLocks noGrp="1"/>
          </p:cNvSpPr>
          <p:nvPr>
            <p:ph type="sldNum" sz="quarter" idx="15"/>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4815066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25152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74295"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10"/>
          </p:nvPr>
        </p:nvSpPr>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42495822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with catalyst">
    <p:spTree>
      <p:nvGrpSpPr>
        <p:cNvPr id="1" name=""/>
        <p:cNvGrpSpPr/>
        <p:nvPr/>
      </p:nvGrpSpPr>
      <p:grpSpPr>
        <a:xfrm>
          <a:off x="0" y="0"/>
          <a:ext cx="0" cy="0"/>
          <a:chOff x="0" y="0"/>
          <a:chExt cx="0" cy="0"/>
        </a:xfrm>
      </p:grpSpPr>
      <p:sp>
        <p:nvSpPr>
          <p:cNvPr id="8" name="Rectangle 7"/>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251520" y="805458"/>
            <a:ext cx="4038600" cy="639365"/>
          </a:xfrm>
        </p:spPr>
        <p:txBody>
          <a:bodyPr/>
          <a:lstStyle/>
          <a:p>
            <a:r>
              <a:rPr lang="en-US"/>
              <a:t>Click to edit Master title style</a:t>
            </a:r>
            <a:endParaRPr lang="en-AU"/>
          </a:p>
        </p:txBody>
      </p:sp>
      <p:sp>
        <p:nvSpPr>
          <p:cNvPr id="3" name="Content Placeholder 2"/>
          <p:cNvSpPr>
            <a:spLocks noGrp="1"/>
          </p:cNvSpPr>
          <p:nvPr>
            <p:ph sz="half" idx="1"/>
          </p:nvPr>
        </p:nvSpPr>
        <p:spPr>
          <a:xfrm>
            <a:off x="25152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83870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10"/>
          </p:nvPr>
        </p:nvSpPr>
        <p:spPr>
          <a:xfrm>
            <a:off x="601371" y="4878250"/>
            <a:ext cx="3688750" cy="95510"/>
          </a:xfrm>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500733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AU"/>
          </a:p>
        </p:txBody>
      </p:sp>
      <p:sp>
        <p:nvSpPr>
          <p:cNvPr id="3" name="Content Placeholder 2"/>
          <p:cNvSpPr>
            <a:spLocks noGrp="1"/>
          </p:cNvSpPr>
          <p:nvPr>
            <p:ph idx="1"/>
          </p:nvPr>
        </p:nvSpPr>
        <p:spPr/>
        <p:txBody>
          <a:bodyPr numCol="2" spcCol="360000"/>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3"/>
          <p:cNvSpPr>
            <a:spLocks noGrp="1"/>
          </p:cNvSpPr>
          <p:nvPr>
            <p:ph type="ftr" sz="quarter" idx="10"/>
          </p:nvPr>
        </p:nvSpPr>
        <p:spPr/>
        <p:txBody>
          <a:bodyPr/>
          <a:lstStyle/>
          <a:p>
            <a:r>
              <a:rPr lang="en-AU"/>
              <a:t>Presentation title  |  Presenter name</a:t>
            </a:r>
          </a:p>
        </p:txBody>
      </p:sp>
      <p:sp>
        <p:nvSpPr>
          <p:cNvPr id="6" name="Slide Number Placeholder 5"/>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3239332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with catalyst dark">
    <p:spTree>
      <p:nvGrpSpPr>
        <p:cNvPr id="1" name=""/>
        <p:cNvGrpSpPr/>
        <p:nvPr/>
      </p:nvGrpSpPr>
      <p:grpSpPr>
        <a:xfrm>
          <a:off x="0" y="0"/>
          <a:ext cx="0" cy="0"/>
          <a:chOff x="0" y="0"/>
          <a:chExt cx="0" cy="0"/>
        </a:xfrm>
      </p:grpSpPr>
      <p:sp>
        <p:nvSpPr>
          <p:cNvPr id="8" name="Rectangle 7"/>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251520" y="805458"/>
            <a:ext cx="4038600" cy="639365"/>
          </a:xfrm>
        </p:spPr>
        <p:txBody>
          <a:bodyPr/>
          <a:lstStyle/>
          <a:p>
            <a:r>
              <a:rPr lang="en-US"/>
              <a:t>Click to edit Master title style</a:t>
            </a:r>
            <a:endParaRPr lang="en-AU"/>
          </a:p>
        </p:txBody>
      </p:sp>
      <p:sp>
        <p:nvSpPr>
          <p:cNvPr id="3" name="Content Placeholder 2"/>
          <p:cNvSpPr>
            <a:spLocks noGrp="1"/>
          </p:cNvSpPr>
          <p:nvPr>
            <p:ph sz="half" idx="1"/>
          </p:nvPr>
        </p:nvSpPr>
        <p:spPr>
          <a:xfrm>
            <a:off x="25152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838700" y="1665854"/>
            <a:ext cx="4038600" cy="3066136"/>
          </a:xfrm>
        </p:spPr>
        <p:txBody>
          <a:bodyPr/>
          <a:lstStyle>
            <a:lvl1pPr>
              <a:defRPr sz="24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10"/>
          </p:nvPr>
        </p:nvSpPr>
        <p:spPr>
          <a:xfrm>
            <a:off x="601371" y="4878250"/>
            <a:ext cx="3688750" cy="95510"/>
          </a:xfrm>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5014072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 + half image">
    <p:spTree>
      <p:nvGrpSpPr>
        <p:cNvPr id="1" name=""/>
        <p:cNvGrpSpPr/>
        <p:nvPr/>
      </p:nvGrpSpPr>
      <p:grpSpPr>
        <a:xfrm>
          <a:off x="0" y="0"/>
          <a:ext cx="0" cy="0"/>
          <a:chOff x="0" y="0"/>
          <a:chExt cx="0" cy="0"/>
        </a:xfrm>
      </p:grpSpPr>
      <p:sp>
        <p:nvSpPr>
          <p:cNvPr id="8" name="Picture Placeholder 5"/>
          <p:cNvSpPr>
            <a:spLocks noGrp="1"/>
          </p:cNvSpPr>
          <p:nvPr>
            <p:ph type="pic" sz="quarter" idx="12"/>
          </p:nvPr>
        </p:nvSpPr>
        <p:spPr>
          <a:xfrm>
            <a:off x="4571999" y="0"/>
            <a:ext cx="4563963" cy="5143500"/>
          </a:xfrm>
          <a:solidFill>
            <a:schemeClr val="accent1"/>
          </a:solidFill>
          <a:ln>
            <a:noFill/>
          </a:ln>
        </p:spPr>
        <p:txBody>
          <a:bodyPr anchor="ctr" anchorCtr="0"/>
          <a:lstStyle>
            <a:lvl1pPr marL="0" indent="0" algn="ctr">
              <a:buNone/>
              <a:defRPr/>
            </a:lvl1pPr>
          </a:lstStyle>
          <a:p>
            <a:endParaRPr lang="en-AU"/>
          </a:p>
        </p:txBody>
      </p:sp>
      <p:sp>
        <p:nvSpPr>
          <p:cNvPr id="3" name="Content Placeholder 2"/>
          <p:cNvSpPr>
            <a:spLocks noGrp="1"/>
          </p:cNvSpPr>
          <p:nvPr>
            <p:ph idx="1"/>
          </p:nvPr>
        </p:nvSpPr>
        <p:spPr>
          <a:xfrm>
            <a:off x="251522" y="1550788"/>
            <a:ext cx="4032446" cy="318120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a:xfrm>
            <a:off x="251520" y="805458"/>
            <a:ext cx="4032448" cy="639365"/>
          </a:xfrm>
        </p:spPr>
        <p:txBody>
          <a:bodyPr/>
          <a:lstStyle/>
          <a:p>
            <a:r>
              <a:rPr lang="en-US"/>
              <a:t>Click to edit Master title style</a:t>
            </a:r>
            <a:endParaRPr lang="en-AU"/>
          </a:p>
        </p:txBody>
      </p:sp>
      <p:sp>
        <p:nvSpPr>
          <p:cNvPr id="6" name="Footer Placeholder 5"/>
          <p:cNvSpPr>
            <a:spLocks noGrp="1"/>
          </p:cNvSpPr>
          <p:nvPr>
            <p:ph type="ftr" sz="quarter" idx="10"/>
          </p:nvPr>
        </p:nvSpPr>
        <p:spPr>
          <a:xfrm>
            <a:off x="601371" y="4878250"/>
            <a:ext cx="3682598" cy="95510"/>
          </a:xfrm>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0903267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and Content + quarter image">
    <p:spTree>
      <p:nvGrpSpPr>
        <p:cNvPr id="1" name=""/>
        <p:cNvGrpSpPr/>
        <p:nvPr/>
      </p:nvGrpSpPr>
      <p:grpSpPr>
        <a:xfrm>
          <a:off x="0" y="0"/>
          <a:ext cx="0" cy="0"/>
          <a:chOff x="0" y="0"/>
          <a:chExt cx="0" cy="0"/>
        </a:xfrm>
      </p:grpSpPr>
      <p:sp>
        <p:nvSpPr>
          <p:cNvPr id="8" name="Picture Placeholder 5"/>
          <p:cNvSpPr>
            <a:spLocks noGrp="1"/>
          </p:cNvSpPr>
          <p:nvPr>
            <p:ph type="pic" sz="quarter" idx="12"/>
          </p:nvPr>
        </p:nvSpPr>
        <p:spPr>
          <a:xfrm>
            <a:off x="6853836" y="0"/>
            <a:ext cx="2282400" cy="5143500"/>
          </a:xfrm>
          <a:solidFill>
            <a:schemeClr val="accent1"/>
          </a:solidFill>
          <a:ln>
            <a:noFill/>
          </a:ln>
        </p:spPr>
        <p:txBody>
          <a:bodyPr anchor="ctr" anchorCtr="0"/>
          <a:lstStyle>
            <a:lvl1pPr marL="0" indent="0" algn="ctr">
              <a:buNone/>
              <a:defRPr/>
            </a:lvl1pPr>
          </a:lstStyle>
          <a:p>
            <a:endParaRPr lang="en-AU"/>
          </a:p>
        </p:txBody>
      </p:sp>
      <p:sp>
        <p:nvSpPr>
          <p:cNvPr id="3" name="Content Placeholder 2"/>
          <p:cNvSpPr>
            <a:spLocks noGrp="1"/>
          </p:cNvSpPr>
          <p:nvPr>
            <p:ph idx="1"/>
          </p:nvPr>
        </p:nvSpPr>
        <p:spPr>
          <a:xfrm>
            <a:off x="251522" y="1550788"/>
            <a:ext cx="6336702" cy="318120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a:xfrm>
            <a:off x="251520" y="805458"/>
            <a:ext cx="6336704" cy="639365"/>
          </a:xfrm>
        </p:spPr>
        <p:txBody>
          <a:bodyPr/>
          <a:lstStyle/>
          <a:p>
            <a:r>
              <a:rPr lang="en-US"/>
              <a:t>Click to edit Master title style</a:t>
            </a:r>
            <a:endParaRPr lang="en-AU"/>
          </a:p>
        </p:txBody>
      </p:sp>
      <p:sp>
        <p:nvSpPr>
          <p:cNvPr id="6" name="Footer Placeholder 5"/>
          <p:cNvSpPr>
            <a:spLocks noGrp="1"/>
          </p:cNvSpPr>
          <p:nvPr>
            <p:ph type="ftr" sz="quarter" idx="10"/>
          </p:nvPr>
        </p:nvSpPr>
        <p:spPr>
          <a:xfrm>
            <a:off x="601370" y="4878250"/>
            <a:ext cx="5986853" cy="95510"/>
          </a:xfrm>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5484073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2"/>
          <p:cNvSpPr>
            <a:spLocks noGrp="1"/>
          </p:cNvSpPr>
          <p:nvPr>
            <p:ph type="ftr" sz="quarter" idx="10"/>
          </p:nvPr>
        </p:nvSpPr>
        <p:spPr/>
        <p:txBody>
          <a:bodyPr/>
          <a:lstStyle/>
          <a:p>
            <a:r>
              <a:rPr lang="en-AU"/>
              <a:t>Presentation title  |  Presenter name</a:t>
            </a:r>
          </a:p>
        </p:txBody>
      </p:sp>
      <p:sp>
        <p:nvSpPr>
          <p:cNvPr id="5" name="Slide Number Placeholder 4"/>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25275922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3" name="Footer Placeholder 2"/>
          <p:cNvSpPr>
            <a:spLocks noGrp="1"/>
          </p:cNvSpPr>
          <p:nvPr>
            <p:ph type="ftr" sz="quarter" idx="10"/>
          </p:nvPr>
        </p:nvSpPr>
        <p:spPr/>
        <p:txBody>
          <a:bodyPr/>
          <a:lstStyle>
            <a:lvl1pPr>
              <a:defRPr>
                <a:solidFill>
                  <a:schemeClr val="bg1"/>
                </a:solidFill>
              </a:defRPr>
            </a:lvl1pPr>
          </a:lstStyle>
          <a:p>
            <a:r>
              <a:rPr lang="en-AU"/>
              <a:t>Presentation title  |  Presenter name</a:t>
            </a:r>
          </a:p>
        </p:txBody>
      </p:sp>
      <p:sp>
        <p:nvSpPr>
          <p:cNvPr id="5" name="Slide Number Placeholder 4"/>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2332496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AU"/>
              <a:t>Presentation title  |  Presenter name</a:t>
            </a:r>
          </a:p>
        </p:txBody>
      </p:sp>
      <p:sp>
        <p:nvSpPr>
          <p:cNvPr id="4" name="Slide Number Placeholder 3"/>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207384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tatement Layout">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17B52948-05FD-444E-9ADC-BA5285595A75}"/>
              </a:ext>
            </a:extLst>
          </p:cNvPr>
          <p:cNvSpPr>
            <a:spLocks noGrp="1"/>
          </p:cNvSpPr>
          <p:nvPr>
            <p:ph type="pic" sz="quarter" idx="12"/>
          </p:nvPr>
        </p:nvSpPr>
        <p:spPr>
          <a:xfrm>
            <a:off x="4571999" y="0"/>
            <a:ext cx="4563963" cy="5143500"/>
          </a:xfrm>
          <a:solidFill>
            <a:schemeClr val="accent1"/>
          </a:solidFill>
          <a:ln>
            <a:noFill/>
          </a:ln>
        </p:spPr>
        <p:txBody>
          <a:bodyPr anchor="ctr" anchorCtr="0"/>
          <a:lstStyle>
            <a:lvl1pPr marL="0" indent="0" algn="ctr">
              <a:buNone/>
              <a:defRPr/>
            </a:lvl1pPr>
          </a:lstStyle>
          <a:p>
            <a:endParaRPr lang="en-AU"/>
          </a:p>
        </p:txBody>
      </p:sp>
      <p:sp>
        <p:nvSpPr>
          <p:cNvPr id="5" name="Content Placeholder 2"/>
          <p:cNvSpPr>
            <a:spLocks noGrp="1"/>
          </p:cNvSpPr>
          <p:nvPr>
            <p:ph idx="1"/>
          </p:nvPr>
        </p:nvSpPr>
        <p:spPr>
          <a:xfrm>
            <a:off x="251520" y="1851670"/>
            <a:ext cx="3960440" cy="2525068"/>
          </a:xfrm>
        </p:spPr>
        <p:txBody>
          <a:bodyPr/>
          <a:lstStyle>
            <a:lvl1pPr marL="0" indent="0">
              <a:lnSpc>
                <a:spcPct val="85000"/>
              </a:lnSpc>
              <a:spcAft>
                <a:spcPts val="0"/>
              </a:spcAft>
              <a:buFontTx/>
              <a:buNone/>
              <a:defRPr sz="4000" b="0">
                <a:solidFill>
                  <a:schemeClr val="accent3"/>
                </a:solidFill>
              </a:defRPr>
            </a:lvl1pPr>
            <a:lvl2pPr marL="0" indent="0">
              <a:lnSpc>
                <a:spcPct val="85000"/>
              </a:lnSpc>
              <a:spcAft>
                <a:spcPts val="0"/>
              </a:spcAft>
              <a:buNone/>
              <a:defRPr sz="4000" b="0">
                <a:solidFill>
                  <a:schemeClr val="accent2"/>
                </a:solidFill>
              </a:defRPr>
            </a:lvl2pPr>
            <a:lvl3pPr marL="0" indent="0">
              <a:spcBef>
                <a:spcPts val="2200"/>
              </a:spcBef>
              <a:buNone/>
              <a:defRPr b="1">
                <a:solidFill>
                  <a:srgbClr val="00313C"/>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600878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39" name="Text Placeholder 8"/>
          <p:cNvSpPr>
            <a:spLocks noGrp="1"/>
          </p:cNvSpPr>
          <p:nvPr>
            <p:ph type="body" sz="quarter" idx="10"/>
          </p:nvPr>
        </p:nvSpPr>
        <p:spPr>
          <a:xfrm>
            <a:off x="251520" y="1275605"/>
            <a:ext cx="7056784" cy="2736305"/>
          </a:xfrm>
        </p:spPr>
        <p:txBody>
          <a:bodyPr anchor="b" anchorCtr="0"/>
          <a:lstStyle>
            <a:lvl1pPr marL="0" indent="0">
              <a:spcAft>
                <a:spcPts val="0"/>
              </a:spcAft>
              <a:buFontTx/>
              <a:buNone/>
              <a:defRPr sz="4400" b="0">
                <a:solidFill>
                  <a:schemeClr val="accent1"/>
                </a:solidFill>
              </a:defRPr>
            </a:lvl1pPr>
            <a:lvl2pPr marL="0" indent="0">
              <a:lnSpc>
                <a:spcPct val="75000"/>
              </a:lnSpc>
              <a:spcAft>
                <a:spcPts val="850"/>
              </a:spcAft>
              <a:buNone/>
              <a:defRPr sz="4400" b="0">
                <a:solidFill>
                  <a:schemeClr val="bg1"/>
                </a:solidFill>
              </a:defRPr>
            </a:lvl2pPr>
            <a:lvl3pPr marL="0" indent="0">
              <a:buNone/>
              <a:defRPr sz="2200" b="1">
                <a:solidFill>
                  <a:srgbClr val="FFFFFF"/>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0690027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hank You Option 1">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51520" y="2571750"/>
            <a:ext cx="3600400" cy="2160240"/>
          </a:xfrm>
        </p:spPr>
        <p:txBody>
          <a:bodyPr numCol="2" spcCol="360000">
            <a:normAutofit/>
          </a:bodyPr>
          <a:lstStyle>
            <a:lvl1pPr marL="0" indent="0" algn="l">
              <a:lnSpc>
                <a:spcPct val="90000"/>
              </a:lnSpc>
              <a:spcBef>
                <a:spcPts val="3000"/>
              </a:spcBef>
              <a:buNone/>
              <a:tabLst/>
              <a:defRPr sz="1600" b="1">
                <a:solidFill>
                  <a:schemeClr val="tx1"/>
                </a:solidFill>
              </a:defRPr>
            </a:lvl1pPr>
            <a:lvl2pPr marL="0" indent="0" algn="l">
              <a:lnSpc>
                <a:spcPct val="90000"/>
              </a:lnSpc>
              <a:spcBef>
                <a:spcPts val="0"/>
              </a:spcBef>
              <a:spcAft>
                <a:spcPts val="563"/>
              </a:spcAft>
              <a:buNone/>
              <a:tabLst/>
              <a:defRPr sz="1600">
                <a:solidFill>
                  <a:schemeClr val="tx1"/>
                </a:solidFill>
              </a:defRPr>
            </a:lvl2pPr>
            <a:lvl3pPr marL="0" indent="0" algn="l">
              <a:lnSpc>
                <a:spcPct val="90000"/>
              </a:lnSpc>
              <a:spcBef>
                <a:spcPts val="0"/>
              </a:spcBef>
              <a:buNone/>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23" name="Title 22"/>
          <p:cNvSpPr>
            <a:spLocks noGrp="1"/>
          </p:cNvSpPr>
          <p:nvPr>
            <p:ph type="title"/>
          </p:nvPr>
        </p:nvSpPr>
        <p:spPr>
          <a:xfrm>
            <a:off x="251521" y="915566"/>
            <a:ext cx="3600399" cy="1440160"/>
          </a:xfrm>
        </p:spPr>
        <p:txBody>
          <a:bodyPr anchor="b" anchorCtr="0">
            <a:noAutofit/>
          </a:bodyPr>
          <a:lstStyle>
            <a:lvl1pPr>
              <a:defRPr sz="3600">
                <a:solidFill>
                  <a:schemeClr val="accent3"/>
                </a:solidFill>
              </a:defRPr>
            </a:lvl1pPr>
          </a:lstStyle>
          <a:p>
            <a:r>
              <a:rPr lang="en-US"/>
              <a:t>Click to edit Master title style</a:t>
            </a:r>
            <a:endParaRPr lang="en-AU"/>
          </a:p>
        </p:txBody>
      </p:sp>
      <p:sp>
        <p:nvSpPr>
          <p:cNvPr id="27" name="Rectangle 26"/>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Graphic 7">
            <a:extLst>
              <a:ext uri="{FF2B5EF4-FFF2-40B4-BE49-F238E27FC236}">
                <a16:creationId xmlns:a16="http://schemas.microsoft.com/office/drawing/2014/main" id="{93E1FEB1-B064-4A02-9F41-042BA4A65F1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1519" y="267494"/>
            <a:ext cx="2731182" cy="684000"/>
          </a:xfrm>
          <a:prstGeom prst="rect">
            <a:avLst/>
          </a:prstGeom>
        </p:spPr>
      </p:pic>
      <p:sp>
        <p:nvSpPr>
          <p:cNvPr id="9" name="Rectangle 8">
            <a:extLst>
              <a:ext uri="{FF2B5EF4-FFF2-40B4-BE49-F238E27FC236}">
                <a16:creationId xmlns:a16="http://schemas.microsoft.com/office/drawing/2014/main" id="{9D8E361E-CD87-443C-800B-4A44210D567D}"/>
              </a:ext>
            </a:extLst>
          </p:cNvPr>
          <p:cNvSpPr/>
          <p:nvPr userDrawn="1"/>
        </p:nvSpPr>
        <p:spPr>
          <a:xfrm>
            <a:off x="251520" y="4711673"/>
            <a:ext cx="3240360" cy="276999"/>
          </a:xfrm>
          <a:prstGeom prst="rect">
            <a:avLst/>
          </a:prstGeom>
        </p:spPr>
        <p:txBody>
          <a:bodyPr wrap="square" lIns="0" tIns="0" rIns="0" bIns="0">
            <a:spAutoFit/>
          </a:bodyPr>
          <a:lstStyle/>
          <a:p>
            <a:pPr algn="l">
              <a:lnSpc>
                <a:spcPct val="90000"/>
              </a:lnSpc>
            </a:pPr>
            <a:r>
              <a:rPr lang="en-AU" sz="1000">
                <a:solidFill>
                  <a:schemeClr val="accent3"/>
                </a:solidFill>
              </a:rPr>
              <a:t>Operated by CSIRO, Australia’s National Science Agency,</a:t>
            </a:r>
          </a:p>
          <a:p>
            <a:pPr algn="l">
              <a:lnSpc>
                <a:spcPct val="90000"/>
              </a:lnSpc>
            </a:pPr>
            <a:r>
              <a:rPr lang="en-AU" sz="1000">
                <a:solidFill>
                  <a:schemeClr val="accent3"/>
                </a:solidFill>
              </a:rPr>
              <a:t>on behalf of the nation</a:t>
            </a:r>
          </a:p>
        </p:txBody>
      </p:sp>
    </p:spTree>
    <p:extLst>
      <p:ext uri="{BB962C8B-B14F-4D97-AF65-F5344CB8AC3E}">
        <p14:creationId xmlns:p14="http://schemas.microsoft.com/office/powerpoint/2010/main" val="10984061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hank You Option 2">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51520" y="1851670"/>
            <a:ext cx="3600400" cy="2847245"/>
          </a:xfrm>
        </p:spPr>
        <p:txBody>
          <a:bodyPr numCol="2" spcCol="360000">
            <a:normAutofit/>
          </a:bodyPr>
          <a:lstStyle>
            <a:lvl1pPr marL="0" indent="0" algn="l">
              <a:lnSpc>
                <a:spcPct val="90000"/>
              </a:lnSpc>
              <a:spcBef>
                <a:spcPts val="3000"/>
              </a:spcBef>
              <a:buNone/>
              <a:tabLst/>
              <a:defRPr sz="1600" b="1">
                <a:solidFill>
                  <a:schemeClr val="tx1"/>
                </a:solidFill>
              </a:defRPr>
            </a:lvl1pPr>
            <a:lvl2pPr marL="0" indent="0" algn="l">
              <a:lnSpc>
                <a:spcPct val="90000"/>
              </a:lnSpc>
              <a:spcBef>
                <a:spcPts val="0"/>
              </a:spcBef>
              <a:spcAft>
                <a:spcPts val="563"/>
              </a:spcAft>
              <a:buNone/>
              <a:tabLst/>
              <a:defRPr sz="1600">
                <a:solidFill>
                  <a:schemeClr val="tx1"/>
                </a:solidFill>
              </a:defRPr>
            </a:lvl2pPr>
            <a:lvl3pPr marL="0" indent="0" algn="l">
              <a:lnSpc>
                <a:spcPct val="90000"/>
              </a:lnSpc>
              <a:spcBef>
                <a:spcPts val="0"/>
              </a:spcBef>
              <a:buNone/>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27" name="Rectangle 26"/>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251520" y="1136676"/>
            <a:ext cx="3672408" cy="639365"/>
          </a:xfrm>
        </p:spPr>
        <p:txBody>
          <a:bodyPr/>
          <a:lstStyle/>
          <a:p>
            <a:r>
              <a:rPr lang="en-US"/>
              <a:t>Click to edit Master title style</a:t>
            </a:r>
            <a:endParaRPr lang="en-AU"/>
          </a:p>
        </p:txBody>
      </p:sp>
      <p:pic>
        <p:nvPicPr>
          <p:cNvPr id="7" name="Graphic 6">
            <a:extLst>
              <a:ext uri="{FF2B5EF4-FFF2-40B4-BE49-F238E27FC236}">
                <a16:creationId xmlns:a16="http://schemas.microsoft.com/office/drawing/2014/main" id="{2595896B-47EC-4FA1-B742-A753A240557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1519" y="267494"/>
            <a:ext cx="2731182" cy="684000"/>
          </a:xfrm>
          <a:prstGeom prst="rect">
            <a:avLst/>
          </a:prstGeom>
        </p:spPr>
      </p:pic>
      <p:sp>
        <p:nvSpPr>
          <p:cNvPr id="9" name="Rectangle 8">
            <a:extLst>
              <a:ext uri="{FF2B5EF4-FFF2-40B4-BE49-F238E27FC236}">
                <a16:creationId xmlns:a16="http://schemas.microsoft.com/office/drawing/2014/main" id="{1DCE8BE1-B123-4F39-B7B9-5731EE8B58DC}"/>
              </a:ext>
            </a:extLst>
          </p:cNvPr>
          <p:cNvSpPr/>
          <p:nvPr userDrawn="1"/>
        </p:nvSpPr>
        <p:spPr>
          <a:xfrm>
            <a:off x="251520" y="4711673"/>
            <a:ext cx="3240360" cy="276999"/>
          </a:xfrm>
          <a:prstGeom prst="rect">
            <a:avLst/>
          </a:prstGeom>
        </p:spPr>
        <p:txBody>
          <a:bodyPr wrap="square" lIns="0" tIns="0" rIns="0" bIns="0">
            <a:spAutoFit/>
          </a:bodyPr>
          <a:lstStyle/>
          <a:p>
            <a:pPr algn="l">
              <a:lnSpc>
                <a:spcPct val="90000"/>
              </a:lnSpc>
            </a:pPr>
            <a:r>
              <a:rPr lang="en-AU" sz="1000">
                <a:solidFill>
                  <a:schemeClr val="accent3"/>
                </a:solidFill>
              </a:rPr>
              <a:t>Operated by CSIRO, Australia’s National Science Agency,</a:t>
            </a:r>
          </a:p>
          <a:p>
            <a:pPr algn="l">
              <a:lnSpc>
                <a:spcPct val="90000"/>
              </a:lnSpc>
            </a:pPr>
            <a:r>
              <a:rPr lang="en-AU" sz="1000">
                <a:solidFill>
                  <a:schemeClr val="accent3"/>
                </a:solidFill>
              </a:rPr>
              <a:t>on behalf of the nation</a:t>
            </a:r>
          </a:p>
        </p:txBody>
      </p:sp>
    </p:spTree>
    <p:extLst>
      <p:ext uri="{BB962C8B-B14F-4D97-AF65-F5344CB8AC3E}">
        <p14:creationId xmlns:p14="http://schemas.microsoft.com/office/powerpoint/2010/main" val="1534252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2" y="1131590"/>
            <a:ext cx="8640958" cy="3070944"/>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Text Placeholder 7"/>
          <p:cNvSpPr>
            <a:spLocks noGrp="1"/>
          </p:cNvSpPr>
          <p:nvPr>
            <p:ph type="body" sz="quarter" idx="13" hasCustomPrompt="1"/>
          </p:nvPr>
        </p:nvSpPr>
        <p:spPr>
          <a:xfrm>
            <a:off x="261850" y="267494"/>
            <a:ext cx="8630630" cy="639900"/>
          </a:xfrm>
        </p:spPr>
        <p:txBody>
          <a:bodyPr>
            <a:normAutofit/>
          </a:bodyPr>
          <a:lstStyle>
            <a:lvl1pPr marL="0" indent="0">
              <a:lnSpc>
                <a:spcPct val="100000"/>
              </a:lnSpc>
              <a:spcBef>
                <a:spcPts val="0"/>
              </a:spcBef>
              <a:spcAft>
                <a:spcPts val="0"/>
              </a:spcAft>
              <a:buNone/>
              <a:defRPr sz="2800" b="0">
                <a:solidFill>
                  <a:schemeClr val="accent3"/>
                </a:solidFill>
              </a:defRPr>
            </a:lvl1pPr>
            <a:lvl2pPr marL="0" indent="0">
              <a:lnSpc>
                <a:spcPct val="80000"/>
              </a:lnSpc>
              <a:spcBef>
                <a:spcPts val="0"/>
              </a:spcBef>
              <a:buNone/>
              <a:defRPr sz="2200" b="0">
                <a:solidFill>
                  <a:schemeClr val="accent2"/>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a:t>Click to edit Master title style</a:t>
            </a:r>
          </a:p>
          <a:p>
            <a:pPr lvl="1"/>
            <a:r>
              <a:rPr lang="en-US"/>
              <a:t>Second level</a:t>
            </a:r>
          </a:p>
        </p:txBody>
      </p:sp>
      <p:sp>
        <p:nvSpPr>
          <p:cNvPr id="2" name="Footer Placeholder 1"/>
          <p:cNvSpPr>
            <a:spLocks noGrp="1"/>
          </p:cNvSpPr>
          <p:nvPr>
            <p:ph type="ftr" sz="quarter" idx="14"/>
          </p:nvPr>
        </p:nvSpPr>
        <p:spPr/>
        <p:txBody>
          <a:bodyPr/>
          <a:lstStyle/>
          <a:p>
            <a:r>
              <a:rPr lang="en-AU"/>
              <a:t>Presentation title  |  Presenter name</a:t>
            </a:r>
          </a:p>
        </p:txBody>
      </p:sp>
      <p:sp>
        <p:nvSpPr>
          <p:cNvPr id="4" name="Slide Number Placeholder 3"/>
          <p:cNvSpPr>
            <a:spLocks noGrp="1"/>
          </p:cNvSpPr>
          <p:nvPr>
            <p:ph type="sldNum" sz="quarter" idx="15"/>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28416861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0538"/>
            <a:ext cx="9144000" cy="25956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2859782"/>
            <a:ext cx="7930032" cy="1153507"/>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4096622"/>
            <a:ext cx="576064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7" name="Rectangle 6"/>
          <p:cNvSpPr/>
          <p:nvPr userDrawn="1"/>
        </p:nvSpPr>
        <p:spPr>
          <a:xfrm>
            <a:off x="251520" y="4850173"/>
            <a:ext cx="5184576" cy="138499"/>
          </a:xfrm>
          <a:prstGeom prst="rect">
            <a:avLst/>
          </a:prstGeom>
        </p:spPr>
        <p:txBody>
          <a:bodyPr wrap="square" lIns="0" tIns="0" rIns="0" bIns="0">
            <a:spAutoFit/>
          </a:bodyPr>
          <a:lstStyle/>
          <a:p>
            <a:pPr algn="l">
              <a:lnSpc>
                <a:spcPct val="90000"/>
              </a:lnSpc>
            </a:pPr>
            <a:r>
              <a:rPr lang="en-AU" sz="1000">
                <a:solidFill>
                  <a:schemeClr val="accent3"/>
                </a:solidFill>
              </a:rPr>
              <a:t>Operated by CSIRO, Australia’s National Science Agency, on behalf of the nation</a:t>
            </a:r>
          </a:p>
        </p:txBody>
      </p:sp>
      <p:pic>
        <p:nvPicPr>
          <p:cNvPr id="8" name="Graphic 7">
            <a:extLst>
              <a:ext uri="{FF2B5EF4-FFF2-40B4-BE49-F238E27FC236}">
                <a16:creationId xmlns:a16="http://schemas.microsoft.com/office/drawing/2014/main" id="{C387BE29-1632-4D81-AE78-54533B5FB70A}"/>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70450" y="4213438"/>
            <a:ext cx="2731182" cy="684000"/>
          </a:xfrm>
          <a:prstGeom prst="rect">
            <a:avLst/>
          </a:prstGeom>
        </p:spPr>
      </p:pic>
    </p:spTree>
    <p:extLst>
      <p:ext uri="{BB962C8B-B14F-4D97-AF65-F5344CB8AC3E}">
        <p14:creationId xmlns:p14="http://schemas.microsoft.com/office/powerpoint/2010/main" val="1784869002"/>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2859782"/>
            <a:ext cx="7930032" cy="1153507"/>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4096622"/>
            <a:ext cx="576064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8" name="Picture Placeholder 5"/>
          <p:cNvSpPr>
            <a:spLocks noGrp="1"/>
          </p:cNvSpPr>
          <p:nvPr>
            <p:ph type="pic" sz="quarter" idx="10"/>
          </p:nvPr>
        </p:nvSpPr>
        <p:spPr>
          <a:xfrm>
            <a:off x="-1" y="0"/>
            <a:ext cx="9162000" cy="2577600"/>
          </a:xfrm>
          <a:solidFill>
            <a:schemeClr val="accent1"/>
          </a:solidFill>
          <a:ln>
            <a:noFill/>
          </a:ln>
        </p:spPr>
        <p:txBody>
          <a:bodyPr anchor="ctr" anchorCtr="0"/>
          <a:lstStyle>
            <a:lvl1pPr marL="0" indent="0" algn="ctr">
              <a:buNone/>
              <a:defRPr/>
            </a:lvl1pPr>
          </a:lstStyle>
          <a:p>
            <a:endParaRPr lang="en-AU"/>
          </a:p>
        </p:txBody>
      </p:sp>
      <p:pic>
        <p:nvPicPr>
          <p:cNvPr id="9" name="Graphic 8">
            <a:extLst>
              <a:ext uri="{FF2B5EF4-FFF2-40B4-BE49-F238E27FC236}">
                <a16:creationId xmlns:a16="http://schemas.microsoft.com/office/drawing/2014/main" id="{B1CABD70-4867-48FD-AC0D-DCF015F1BC31}"/>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70450" y="4213438"/>
            <a:ext cx="2731182" cy="684000"/>
          </a:xfrm>
          <a:prstGeom prst="rect">
            <a:avLst/>
          </a:prstGeom>
        </p:spPr>
      </p:pic>
      <p:sp>
        <p:nvSpPr>
          <p:cNvPr id="11" name="Rectangle 10">
            <a:extLst>
              <a:ext uri="{FF2B5EF4-FFF2-40B4-BE49-F238E27FC236}">
                <a16:creationId xmlns:a16="http://schemas.microsoft.com/office/drawing/2014/main" id="{3ED3FF37-CBD0-4006-BB03-019DB869F03D}"/>
              </a:ext>
            </a:extLst>
          </p:cNvPr>
          <p:cNvSpPr/>
          <p:nvPr userDrawn="1"/>
        </p:nvSpPr>
        <p:spPr>
          <a:xfrm>
            <a:off x="251520" y="4850173"/>
            <a:ext cx="5184576" cy="138499"/>
          </a:xfrm>
          <a:prstGeom prst="rect">
            <a:avLst/>
          </a:prstGeom>
        </p:spPr>
        <p:txBody>
          <a:bodyPr wrap="square" lIns="0" tIns="0" rIns="0" bIns="0">
            <a:spAutoFit/>
          </a:bodyPr>
          <a:lstStyle/>
          <a:p>
            <a:pPr algn="l">
              <a:lnSpc>
                <a:spcPct val="90000"/>
              </a:lnSpc>
            </a:pPr>
            <a:r>
              <a:rPr lang="en-AU" sz="1000">
                <a:solidFill>
                  <a:schemeClr val="accent3"/>
                </a:solidFill>
              </a:rPr>
              <a:t>Operated by CSIRO, Australia’s National Science Agency, on behalf of the nation</a:t>
            </a:r>
          </a:p>
        </p:txBody>
      </p:sp>
    </p:spTree>
    <p:extLst>
      <p:ext uri="{BB962C8B-B14F-4D97-AF65-F5344CB8AC3E}">
        <p14:creationId xmlns:p14="http://schemas.microsoft.com/office/powerpoint/2010/main" val="1864751774"/>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itle Slide + partner logos">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0538"/>
            <a:ext cx="9144000" cy="25956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1203598"/>
            <a:ext cx="7930032" cy="1153507"/>
          </a:xfrm>
        </p:spPr>
        <p:txBody>
          <a:bodyPr anchor="b" anchorCtr="0">
            <a:normAutofit/>
          </a:bodyPr>
          <a:lstStyle>
            <a:lvl1pPr algn="l">
              <a:lnSpc>
                <a:spcPct val="90000"/>
              </a:lnSpc>
              <a:defRPr sz="3600" b="0">
                <a:solidFill>
                  <a:schemeClr val="bg1"/>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2922403"/>
            <a:ext cx="720080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7" name="Rectangle 6"/>
          <p:cNvSpPr/>
          <p:nvPr userDrawn="1"/>
        </p:nvSpPr>
        <p:spPr>
          <a:xfrm>
            <a:off x="5652120" y="470994"/>
            <a:ext cx="3249512" cy="276999"/>
          </a:xfrm>
          <a:prstGeom prst="rect">
            <a:avLst/>
          </a:prstGeom>
        </p:spPr>
        <p:txBody>
          <a:bodyPr wrap="square" lIns="0" tIns="0" rIns="0" bIns="0">
            <a:spAutoFit/>
          </a:bodyPr>
          <a:lstStyle/>
          <a:p>
            <a:pPr algn="r">
              <a:lnSpc>
                <a:spcPct val="90000"/>
              </a:lnSpc>
            </a:pPr>
            <a:r>
              <a:rPr lang="en-AU" sz="1000">
                <a:solidFill>
                  <a:schemeClr val="bg1"/>
                </a:solidFill>
              </a:rPr>
              <a:t>Operated by CSIRO, Australia’s National Science Agency, </a:t>
            </a:r>
            <a:br>
              <a:rPr lang="en-AU" sz="1000">
                <a:solidFill>
                  <a:schemeClr val="bg1"/>
                </a:solidFill>
              </a:rPr>
            </a:br>
            <a:r>
              <a:rPr lang="en-AU" sz="1000">
                <a:solidFill>
                  <a:schemeClr val="bg1"/>
                </a:solidFill>
              </a:rPr>
              <a:t>on behalf of the nation</a:t>
            </a:r>
          </a:p>
        </p:txBody>
      </p:sp>
      <p:pic>
        <p:nvPicPr>
          <p:cNvPr id="8" name="Graphic 7">
            <a:extLst>
              <a:ext uri="{FF2B5EF4-FFF2-40B4-BE49-F238E27FC236}">
                <a16:creationId xmlns:a16="http://schemas.microsoft.com/office/drawing/2014/main" id="{F4E7955D-800C-4935-BA3F-A34E93CC020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1520" y="267494"/>
            <a:ext cx="2731182" cy="684000"/>
          </a:xfrm>
          <a:prstGeom prst="rect">
            <a:avLst/>
          </a:prstGeom>
        </p:spPr>
      </p:pic>
    </p:spTree>
    <p:extLst>
      <p:ext uri="{BB962C8B-B14F-4D97-AF65-F5344CB8AC3E}">
        <p14:creationId xmlns:p14="http://schemas.microsoft.com/office/powerpoint/2010/main" val="1746219339"/>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8463922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Content - dark">
    <p:bg>
      <p:bgPr>
        <a:solidFill>
          <a:schemeClr val="accent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6" name="Footer Placeholder 5"/>
          <p:cNvSpPr>
            <a:spLocks noGrp="1"/>
          </p:cNvSpPr>
          <p:nvPr>
            <p:ph type="ftr" sz="quarter" idx="10"/>
          </p:nvPr>
        </p:nvSpPr>
        <p:spPr/>
        <p:txBody>
          <a:bodyPr/>
          <a:lstStyle>
            <a:lvl1pPr>
              <a:defRPr>
                <a:solidFill>
                  <a:schemeClr val="bg1"/>
                </a:solidFill>
              </a:defRPr>
            </a:lvl1pPr>
          </a:lstStyle>
          <a:p>
            <a:r>
              <a:rPr lang="en-AU"/>
              <a:t>Presentation title  |  Presenter name</a:t>
            </a:r>
          </a:p>
        </p:txBody>
      </p:sp>
      <p:sp>
        <p:nvSpPr>
          <p:cNvPr id="7" name="Slide Number Placeholder 6"/>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p>
        </p:txBody>
      </p:sp>
    </p:spTree>
    <p:extLst>
      <p:ext uri="{BB962C8B-B14F-4D97-AF65-F5344CB8AC3E}">
        <p14:creationId xmlns:p14="http://schemas.microsoft.com/office/powerpoint/2010/main" val="9647519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AU"/>
          </a:p>
        </p:txBody>
      </p:sp>
      <p:sp>
        <p:nvSpPr>
          <p:cNvPr id="3" name="Content Placeholder 2"/>
          <p:cNvSpPr>
            <a:spLocks noGrp="1"/>
          </p:cNvSpPr>
          <p:nvPr>
            <p:ph idx="1"/>
          </p:nvPr>
        </p:nvSpPr>
        <p:spPr/>
        <p:txBody>
          <a:bodyPr numCol="2" spcCol="360000"/>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3"/>
          <p:cNvSpPr>
            <a:spLocks noGrp="1"/>
          </p:cNvSpPr>
          <p:nvPr>
            <p:ph type="ftr" sz="quarter" idx="10"/>
          </p:nvPr>
        </p:nvSpPr>
        <p:spPr/>
        <p:txBody>
          <a:bodyPr/>
          <a:lstStyle/>
          <a:p>
            <a:r>
              <a:rPr lang="en-AU"/>
              <a:t>Presentation title  |  Presenter name</a:t>
            </a:r>
          </a:p>
        </p:txBody>
      </p:sp>
      <p:sp>
        <p:nvSpPr>
          <p:cNvPr id="6" name="Slide Number Placeholder 5"/>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66427547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2" y="1131590"/>
            <a:ext cx="8640958" cy="3070944"/>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Text Placeholder 7"/>
          <p:cNvSpPr>
            <a:spLocks noGrp="1"/>
          </p:cNvSpPr>
          <p:nvPr>
            <p:ph type="body" sz="quarter" idx="13" hasCustomPrompt="1"/>
          </p:nvPr>
        </p:nvSpPr>
        <p:spPr>
          <a:xfrm>
            <a:off x="261850" y="267494"/>
            <a:ext cx="8630630" cy="639900"/>
          </a:xfrm>
        </p:spPr>
        <p:txBody>
          <a:bodyPr>
            <a:normAutofit/>
          </a:bodyPr>
          <a:lstStyle>
            <a:lvl1pPr marL="0" indent="0">
              <a:lnSpc>
                <a:spcPct val="100000"/>
              </a:lnSpc>
              <a:spcBef>
                <a:spcPts val="0"/>
              </a:spcBef>
              <a:spcAft>
                <a:spcPts val="0"/>
              </a:spcAft>
              <a:buNone/>
              <a:defRPr sz="2800" b="0">
                <a:solidFill>
                  <a:schemeClr val="accent3"/>
                </a:solidFill>
              </a:defRPr>
            </a:lvl1pPr>
            <a:lvl2pPr marL="0" indent="0">
              <a:lnSpc>
                <a:spcPct val="80000"/>
              </a:lnSpc>
              <a:spcBef>
                <a:spcPts val="0"/>
              </a:spcBef>
              <a:buNone/>
              <a:defRPr sz="2200" b="0">
                <a:solidFill>
                  <a:schemeClr val="accent2"/>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a:t>Click to edit Master title style</a:t>
            </a:r>
          </a:p>
          <a:p>
            <a:pPr lvl="1"/>
            <a:r>
              <a:rPr lang="en-US"/>
              <a:t>Second level</a:t>
            </a:r>
          </a:p>
        </p:txBody>
      </p:sp>
      <p:sp>
        <p:nvSpPr>
          <p:cNvPr id="2" name="Footer Placeholder 1"/>
          <p:cNvSpPr>
            <a:spLocks noGrp="1"/>
          </p:cNvSpPr>
          <p:nvPr>
            <p:ph type="ftr" sz="quarter" idx="14"/>
          </p:nvPr>
        </p:nvSpPr>
        <p:spPr/>
        <p:txBody>
          <a:bodyPr/>
          <a:lstStyle/>
          <a:p>
            <a:r>
              <a:rPr lang="en-AU"/>
              <a:t>Presentation title  |  Presenter name</a:t>
            </a:r>
          </a:p>
        </p:txBody>
      </p:sp>
      <p:sp>
        <p:nvSpPr>
          <p:cNvPr id="4" name="Slide Number Placeholder 3"/>
          <p:cNvSpPr>
            <a:spLocks noGrp="1"/>
          </p:cNvSpPr>
          <p:nvPr>
            <p:ph type="sldNum" sz="quarter" idx="15"/>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9419339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251520" y="1131590"/>
            <a:ext cx="4038600" cy="3312368"/>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74295" y="1131590"/>
            <a:ext cx="4038600" cy="3312368"/>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10"/>
          </p:nvPr>
        </p:nvSpPr>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299541045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2"/>
          <p:cNvSpPr>
            <a:spLocks noGrp="1"/>
          </p:cNvSpPr>
          <p:nvPr>
            <p:ph type="ftr" sz="quarter" idx="10"/>
          </p:nvPr>
        </p:nvSpPr>
        <p:spPr/>
        <p:txBody>
          <a:bodyPr/>
          <a:lstStyle/>
          <a:p>
            <a:r>
              <a:rPr lang="en-AU"/>
              <a:t>Presentation title  |  Presenter name</a:t>
            </a:r>
          </a:p>
        </p:txBody>
      </p:sp>
      <p:sp>
        <p:nvSpPr>
          <p:cNvPr id="5" name="Slide Number Placeholder 4"/>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25488702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3" name="Footer Placeholder 2"/>
          <p:cNvSpPr>
            <a:spLocks noGrp="1"/>
          </p:cNvSpPr>
          <p:nvPr>
            <p:ph type="ftr" sz="quarter" idx="10"/>
          </p:nvPr>
        </p:nvSpPr>
        <p:spPr/>
        <p:txBody>
          <a:bodyPr/>
          <a:lstStyle>
            <a:lvl1pPr>
              <a:defRPr>
                <a:solidFill>
                  <a:schemeClr val="bg1"/>
                </a:solidFill>
              </a:defRPr>
            </a:lvl1pPr>
          </a:lstStyle>
          <a:p>
            <a:r>
              <a:rPr lang="en-AU"/>
              <a:t>Presentation title  |  Presenter name</a:t>
            </a:r>
          </a:p>
        </p:txBody>
      </p:sp>
      <p:sp>
        <p:nvSpPr>
          <p:cNvPr id="5" name="Slide Number Placeholder 4"/>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p>
        </p:txBody>
      </p:sp>
    </p:spTree>
    <p:extLst>
      <p:ext uri="{BB962C8B-B14F-4D97-AF65-F5344CB8AC3E}">
        <p14:creationId xmlns:p14="http://schemas.microsoft.com/office/powerpoint/2010/main" val="713211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251520" y="1131590"/>
            <a:ext cx="4038600" cy="3312368"/>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74295" y="1131590"/>
            <a:ext cx="4038600" cy="3312368"/>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10"/>
          </p:nvPr>
        </p:nvSpPr>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8650663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AU"/>
              <a:t>Presentation title  |  Presenter name</a:t>
            </a:r>
          </a:p>
        </p:txBody>
      </p:sp>
      <p:sp>
        <p:nvSpPr>
          <p:cNvPr id="4" name="Slide Number Placeholder 3"/>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6351679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tatement Layout + image">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55556648-49D5-4B5B-92D5-2DB59DEB5992}"/>
              </a:ext>
            </a:extLst>
          </p:cNvPr>
          <p:cNvSpPr>
            <a:spLocks noGrp="1"/>
          </p:cNvSpPr>
          <p:nvPr>
            <p:ph type="pic" sz="quarter" idx="10"/>
          </p:nvPr>
        </p:nvSpPr>
        <p:spPr>
          <a:xfrm>
            <a:off x="-1" y="0"/>
            <a:ext cx="9162000" cy="2577600"/>
          </a:xfrm>
          <a:solidFill>
            <a:schemeClr val="accent1"/>
          </a:solidFill>
          <a:ln>
            <a:noFill/>
          </a:ln>
        </p:spPr>
        <p:txBody>
          <a:bodyPr anchor="ctr" anchorCtr="0"/>
          <a:lstStyle>
            <a:lvl1pPr marL="0" indent="0" algn="ctr">
              <a:buNone/>
              <a:defRPr/>
            </a:lvl1pPr>
          </a:lstStyle>
          <a:p>
            <a:endParaRPr lang="en-AU"/>
          </a:p>
        </p:txBody>
      </p:sp>
      <p:sp>
        <p:nvSpPr>
          <p:cNvPr id="5" name="Content Placeholder 2"/>
          <p:cNvSpPr>
            <a:spLocks noGrp="1"/>
          </p:cNvSpPr>
          <p:nvPr>
            <p:ph idx="1"/>
          </p:nvPr>
        </p:nvSpPr>
        <p:spPr>
          <a:xfrm>
            <a:off x="251520" y="2859782"/>
            <a:ext cx="7920880" cy="2016224"/>
          </a:xfrm>
        </p:spPr>
        <p:txBody>
          <a:bodyPr/>
          <a:lstStyle>
            <a:lvl1pPr>
              <a:lnSpc>
                <a:spcPct val="85000"/>
              </a:lnSpc>
              <a:spcAft>
                <a:spcPts val="0"/>
              </a:spcAft>
              <a:buFontTx/>
              <a:buNone/>
              <a:defRPr sz="4000" b="0">
                <a:solidFill>
                  <a:schemeClr val="accent3"/>
                </a:solidFill>
              </a:defRPr>
            </a:lvl1pPr>
            <a:lvl2pPr marL="0" indent="0">
              <a:lnSpc>
                <a:spcPct val="85000"/>
              </a:lnSpc>
              <a:spcAft>
                <a:spcPts val="0"/>
              </a:spcAft>
              <a:buNone/>
              <a:defRPr sz="4000" b="0">
                <a:solidFill>
                  <a:schemeClr val="accent2"/>
                </a:solidFill>
              </a:defRPr>
            </a:lvl2pPr>
            <a:lvl3pPr marL="0" indent="0">
              <a:spcBef>
                <a:spcPts val="2200"/>
              </a:spcBef>
              <a:buNone/>
              <a:defRPr b="1">
                <a:solidFill>
                  <a:srgbClr val="00313C"/>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8707157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39" name="Text Placeholder 8"/>
          <p:cNvSpPr>
            <a:spLocks noGrp="1"/>
          </p:cNvSpPr>
          <p:nvPr>
            <p:ph type="body" sz="quarter" idx="10"/>
          </p:nvPr>
        </p:nvSpPr>
        <p:spPr>
          <a:xfrm>
            <a:off x="251520" y="1131590"/>
            <a:ext cx="7200800" cy="3600400"/>
          </a:xfrm>
        </p:spPr>
        <p:txBody>
          <a:bodyPr anchor="b" anchorCtr="0"/>
          <a:lstStyle>
            <a:lvl1pPr marL="0" indent="0">
              <a:spcAft>
                <a:spcPts val="0"/>
              </a:spcAft>
              <a:buFontTx/>
              <a:buNone/>
              <a:defRPr sz="4400" b="0">
                <a:solidFill>
                  <a:schemeClr val="accent1"/>
                </a:solidFill>
              </a:defRPr>
            </a:lvl1pPr>
            <a:lvl2pPr marL="0" indent="0">
              <a:lnSpc>
                <a:spcPct val="75000"/>
              </a:lnSpc>
              <a:spcAft>
                <a:spcPts val="850"/>
              </a:spcAft>
              <a:buNone/>
              <a:defRPr sz="4400" b="0">
                <a:solidFill>
                  <a:schemeClr val="bg1"/>
                </a:solidFill>
              </a:defRPr>
            </a:lvl2pPr>
            <a:lvl3pPr marL="0" indent="0">
              <a:buNone/>
              <a:defRPr sz="2200" b="1">
                <a:solidFill>
                  <a:srgbClr val="FFFFFF"/>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007835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Thank You Option 1">
    <p:bg>
      <p:bgPr>
        <a:solidFill>
          <a:schemeClr val="bg1"/>
        </a:solidFill>
        <a:effectLst/>
      </p:bgPr>
    </p:bg>
    <p:spTree>
      <p:nvGrpSpPr>
        <p:cNvPr id="1" name=""/>
        <p:cNvGrpSpPr/>
        <p:nvPr/>
      </p:nvGrpSpPr>
      <p:grpSpPr>
        <a:xfrm>
          <a:off x="0" y="0"/>
          <a:ext cx="0" cy="0"/>
          <a:chOff x="0" y="0"/>
          <a:chExt cx="0" cy="0"/>
        </a:xfrm>
      </p:grpSpPr>
      <p:sp>
        <p:nvSpPr>
          <p:cNvPr id="27" name="Rectangle 26"/>
          <p:cNvSpPr/>
          <p:nvPr userDrawn="1"/>
        </p:nvSpPr>
        <p:spPr>
          <a:xfrm>
            <a:off x="0" y="0"/>
            <a:ext cx="9144000" cy="257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ubtitle 2"/>
          <p:cNvSpPr>
            <a:spLocks noGrp="1"/>
          </p:cNvSpPr>
          <p:nvPr>
            <p:ph type="subTitle" idx="1" hasCustomPrompt="1"/>
          </p:nvPr>
        </p:nvSpPr>
        <p:spPr>
          <a:xfrm>
            <a:off x="251520" y="3579862"/>
            <a:ext cx="5760640" cy="1008112"/>
          </a:xfrm>
        </p:spPr>
        <p:txBody>
          <a:bodyPr numCol="2" spcCol="360000">
            <a:normAutofit/>
          </a:bodyPr>
          <a:lstStyle>
            <a:lvl1pPr marL="0" indent="0" algn="l">
              <a:lnSpc>
                <a:spcPct val="90000"/>
              </a:lnSpc>
              <a:spcBef>
                <a:spcPts val="3000"/>
              </a:spcBef>
              <a:buNone/>
              <a:defRPr sz="1600" b="1">
                <a:solidFill>
                  <a:schemeClr val="tx1"/>
                </a:solidFill>
              </a:defRPr>
            </a:lvl1pPr>
            <a:lvl2pPr marL="0" indent="0" algn="l">
              <a:lnSpc>
                <a:spcPct val="90000"/>
              </a:lnSpc>
              <a:spcBef>
                <a:spcPts val="0"/>
              </a:spcBef>
              <a:spcAft>
                <a:spcPts val="563"/>
              </a:spcAft>
              <a:buNone/>
              <a:defRPr sz="1600">
                <a:solidFill>
                  <a:schemeClr val="tx1"/>
                </a:solidFill>
              </a:defRPr>
            </a:lvl2pPr>
            <a:lvl3pPr marL="266400" indent="-266400" algn="l">
              <a:lnSpc>
                <a:spcPct val="90000"/>
              </a:lnSpc>
              <a:spcBef>
                <a:spcPts val="0"/>
              </a:spcBef>
              <a:buNone/>
              <a:tabLst>
                <a:tab pos="356400" algn="l"/>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23" name="Title 22"/>
          <p:cNvSpPr>
            <a:spLocks noGrp="1"/>
          </p:cNvSpPr>
          <p:nvPr>
            <p:ph type="title"/>
          </p:nvPr>
        </p:nvSpPr>
        <p:spPr>
          <a:xfrm>
            <a:off x="251521" y="2715766"/>
            <a:ext cx="6048671" cy="576064"/>
          </a:xfrm>
        </p:spPr>
        <p:txBody>
          <a:bodyPr anchor="b" anchorCtr="0">
            <a:noAutofit/>
          </a:bodyPr>
          <a:lstStyle>
            <a:lvl1pPr>
              <a:defRPr sz="3600">
                <a:solidFill>
                  <a:schemeClr val="accent3"/>
                </a:solidFill>
              </a:defRPr>
            </a:lvl1pPr>
          </a:lstStyle>
          <a:p>
            <a:r>
              <a:rPr lang="en-US"/>
              <a:t>Click to edit Master title style</a:t>
            </a:r>
            <a:endParaRPr lang="en-AU"/>
          </a:p>
        </p:txBody>
      </p:sp>
      <p:pic>
        <p:nvPicPr>
          <p:cNvPr id="7" name="Graphic 6">
            <a:extLst>
              <a:ext uri="{FF2B5EF4-FFF2-40B4-BE49-F238E27FC236}">
                <a16:creationId xmlns:a16="http://schemas.microsoft.com/office/drawing/2014/main" id="{E95FEBB1-2FB4-404D-B517-C1502B5932FA}"/>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70450" y="4213438"/>
            <a:ext cx="2731182" cy="684000"/>
          </a:xfrm>
          <a:prstGeom prst="rect">
            <a:avLst/>
          </a:prstGeom>
        </p:spPr>
      </p:pic>
      <p:sp>
        <p:nvSpPr>
          <p:cNvPr id="9" name="Rectangle 8">
            <a:extLst>
              <a:ext uri="{FF2B5EF4-FFF2-40B4-BE49-F238E27FC236}">
                <a16:creationId xmlns:a16="http://schemas.microsoft.com/office/drawing/2014/main" id="{F93F3E07-2251-45C6-9608-F9B7BC275A58}"/>
              </a:ext>
            </a:extLst>
          </p:cNvPr>
          <p:cNvSpPr/>
          <p:nvPr userDrawn="1"/>
        </p:nvSpPr>
        <p:spPr>
          <a:xfrm>
            <a:off x="251520" y="4850173"/>
            <a:ext cx="5184576" cy="138499"/>
          </a:xfrm>
          <a:prstGeom prst="rect">
            <a:avLst/>
          </a:prstGeom>
        </p:spPr>
        <p:txBody>
          <a:bodyPr wrap="square" lIns="0" tIns="0" rIns="0" bIns="0">
            <a:spAutoFit/>
          </a:bodyPr>
          <a:lstStyle/>
          <a:p>
            <a:pPr algn="l">
              <a:lnSpc>
                <a:spcPct val="90000"/>
              </a:lnSpc>
            </a:pPr>
            <a:r>
              <a:rPr lang="en-AU" sz="1000">
                <a:solidFill>
                  <a:schemeClr val="accent3"/>
                </a:solidFill>
              </a:rPr>
              <a:t>Operated by CSIRO, Australia’s National Science Agency, on behalf of the nation</a:t>
            </a:r>
          </a:p>
        </p:txBody>
      </p:sp>
    </p:spTree>
    <p:extLst>
      <p:ext uri="{BB962C8B-B14F-4D97-AF65-F5344CB8AC3E}">
        <p14:creationId xmlns:p14="http://schemas.microsoft.com/office/powerpoint/2010/main" val="172092315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Thank You Option 2">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257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ubtitle 2"/>
          <p:cNvSpPr>
            <a:spLocks noGrp="1"/>
          </p:cNvSpPr>
          <p:nvPr>
            <p:ph type="subTitle" idx="1" hasCustomPrompt="1"/>
          </p:nvPr>
        </p:nvSpPr>
        <p:spPr>
          <a:xfrm>
            <a:off x="251520" y="3075806"/>
            <a:ext cx="5760640" cy="1623109"/>
          </a:xfrm>
        </p:spPr>
        <p:txBody>
          <a:bodyPr numCol="2" spcCol="360000">
            <a:normAutofit/>
          </a:bodyPr>
          <a:lstStyle>
            <a:lvl1pPr marL="0" indent="0" algn="l">
              <a:lnSpc>
                <a:spcPct val="90000"/>
              </a:lnSpc>
              <a:spcBef>
                <a:spcPts val="3000"/>
              </a:spcBef>
              <a:buNone/>
              <a:defRPr sz="1600" b="1">
                <a:solidFill>
                  <a:schemeClr val="tx1"/>
                </a:solidFill>
              </a:defRPr>
            </a:lvl1pPr>
            <a:lvl2pPr marL="0" indent="0" algn="l">
              <a:lnSpc>
                <a:spcPct val="90000"/>
              </a:lnSpc>
              <a:spcBef>
                <a:spcPts val="0"/>
              </a:spcBef>
              <a:spcAft>
                <a:spcPts val="563"/>
              </a:spcAft>
              <a:buNone/>
              <a:defRPr sz="1600">
                <a:solidFill>
                  <a:schemeClr val="tx1"/>
                </a:solidFill>
              </a:defRPr>
            </a:lvl2pPr>
            <a:lvl3pPr marL="266400" indent="-266400" algn="l">
              <a:lnSpc>
                <a:spcPct val="90000"/>
              </a:lnSpc>
              <a:spcBef>
                <a:spcPts val="0"/>
              </a:spcBef>
              <a:buNone/>
              <a:tabLst>
                <a:tab pos="356400" algn="l"/>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pic>
        <p:nvPicPr>
          <p:cNvPr id="7" name="Graphic 6">
            <a:extLst>
              <a:ext uri="{FF2B5EF4-FFF2-40B4-BE49-F238E27FC236}">
                <a16:creationId xmlns:a16="http://schemas.microsoft.com/office/drawing/2014/main" id="{826E1E94-9471-4672-BA14-8DD18A74FB5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70450" y="4213438"/>
            <a:ext cx="2731182" cy="684000"/>
          </a:xfrm>
          <a:prstGeom prst="rect">
            <a:avLst/>
          </a:prstGeom>
        </p:spPr>
      </p:pic>
      <p:sp>
        <p:nvSpPr>
          <p:cNvPr id="8" name="Rectangle 7">
            <a:extLst>
              <a:ext uri="{FF2B5EF4-FFF2-40B4-BE49-F238E27FC236}">
                <a16:creationId xmlns:a16="http://schemas.microsoft.com/office/drawing/2014/main" id="{1CBBD1A7-F5C4-41D4-8812-4A43FA84033A}"/>
              </a:ext>
            </a:extLst>
          </p:cNvPr>
          <p:cNvSpPr/>
          <p:nvPr userDrawn="1"/>
        </p:nvSpPr>
        <p:spPr>
          <a:xfrm>
            <a:off x="251520" y="4850173"/>
            <a:ext cx="5184576" cy="138499"/>
          </a:xfrm>
          <a:prstGeom prst="rect">
            <a:avLst/>
          </a:prstGeom>
        </p:spPr>
        <p:txBody>
          <a:bodyPr wrap="square" lIns="0" tIns="0" rIns="0" bIns="0">
            <a:spAutoFit/>
          </a:bodyPr>
          <a:lstStyle/>
          <a:p>
            <a:pPr algn="l">
              <a:lnSpc>
                <a:spcPct val="90000"/>
              </a:lnSpc>
            </a:pPr>
            <a:r>
              <a:rPr lang="en-AU" sz="1000">
                <a:solidFill>
                  <a:schemeClr val="accent3"/>
                </a:solidFill>
              </a:rPr>
              <a:t>Operated by CSIRO, Australia’s National Science Agency, on behalf of the nation</a:t>
            </a:r>
          </a:p>
        </p:txBody>
      </p:sp>
    </p:spTree>
    <p:extLst>
      <p:ext uri="{BB962C8B-B14F-4D97-AF65-F5344CB8AC3E}">
        <p14:creationId xmlns:p14="http://schemas.microsoft.com/office/powerpoint/2010/main" val="16167468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1779662"/>
            <a:ext cx="3600400" cy="1728192"/>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3651870"/>
            <a:ext cx="3600400" cy="576064"/>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Rectangle 3"/>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p:cNvSpPr/>
          <p:nvPr userDrawn="1"/>
        </p:nvSpPr>
        <p:spPr>
          <a:xfrm>
            <a:off x="251520" y="4850173"/>
            <a:ext cx="302433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pic>
        <p:nvPicPr>
          <p:cNvPr id="10" name="Picture 9">
            <a:extLst>
              <a:ext uri="{FF2B5EF4-FFF2-40B4-BE49-F238E27FC236}">
                <a16:creationId xmlns:a16="http://schemas.microsoft.com/office/drawing/2014/main" id="{3D0E9AAB-FD72-2643-BFC4-B94B291F6BA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51520" y="312929"/>
            <a:ext cx="1567204" cy="360000"/>
          </a:xfrm>
          <a:prstGeom prst="rect">
            <a:avLst/>
          </a:prstGeom>
        </p:spPr>
      </p:pic>
    </p:spTree>
    <p:extLst>
      <p:ext uri="{BB962C8B-B14F-4D97-AF65-F5344CB8AC3E}">
        <p14:creationId xmlns:p14="http://schemas.microsoft.com/office/powerpoint/2010/main" val="995267253"/>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1779662"/>
            <a:ext cx="3600400" cy="1728192"/>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3651870"/>
            <a:ext cx="3600400" cy="576064"/>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11" name="Rectangle 10"/>
          <p:cNvSpPr/>
          <p:nvPr userDrawn="1"/>
        </p:nvSpPr>
        <p:spPr>
          <a:xfrm>
            <a:off x="251520" y="4850173"/>
            <a:ext cx="302433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sp>
        <p:nvSpPr>
          <p:cNvPr id="6" name="Picture Placeholder 5"/>
          <p:cNvSpPr>
            <a:spLocks noGrp="1"/>
          </p:cNvSpPr>
          <p:nvPr>
            <p:ph type="pic" sz="quarter" idx="10"/>
          </p:nvPr>
        </p:nvSpPr>
        <p:spPr>
          <a:xfrm>
            <a:off x="4571999" y="0"/>
            <a:ext cx="4563963" cy="5143500"/>
          </a:xfrm>
          <a:solidFill>
            <a:schemeClr val="accent1"/>
          </a:solidFill>
          <a:ln>
            <a:noFill/>
          </a:ln>
        </p:spPr>
        <p:txBody>
          <a:bodyPr anchor="ctr" anchorCtr="0"/>
          <a:lstStyle>
            <a:lvl1pPr marL="0" indent="0" algn="ctr">
              <a:buNone/>
              <a:defRPr/>
            </a:lvl1pPr>
          </a:lstStyle>
          <a:p>
            <a:r>
              <a:rPr lang="en-US"/>
              <a:t>Click icon to add picture</a:t>
            </a:r>
            <a:endParaRPr lang="en-AU"/>
          </a:p>
        </p:txBody>
      </p:sp>
      <p:pic>
        <p:nvPicPr>
          <p:cNvPr id="10" name="Picture 9">
            <a:extLst>
              <a:ext uri="{FF2B5EF4-FFF2-40B4-BE49-F238E27FC236}">
                <a16:creationId xmlns:a16="http://schemas.microsoft.com/office/drawing/2014/main" id="{A3B9622D-F19E-432D-860A-326029CCE79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51520" y="312929"/>
            <a:ext cx="1567204" cy="360000"/>
          </a:xfrm>
          <a:prstGeom prst="rect">
            <a:avLst/>
          </a:prstGeom>
        </p:spPr>
      </p:pic>
    </p:spTree>
    <p:extLst>
      <p:ext uri="{BB962C8B-B14F-4D97-AF65-F5344CB8AC3E}">
        <p14:creationId xmlns:p14="http://schemas.microsoft.com/office/powerpoint/2010/main" val="2737235371"/>
      </p:ext>
    </p:extLst>
  </p:cSld>
  <p:clrMapOvr>
    <a:masterClrMapping/>
  </p:clrMapOvr>
  <p:extLst>
    <p:ext uri="{DCECCB84-F9BA-43D5-87BE-67443E8EF086}">
      <p15:sldGuideLst xmlns:p15="http://schemas.microsoft.com/office/powerpoint/2012/main">
        <p15:guide id="1" pos="158">
          <p15:clr>
            <a:srgbClr val="FBAE40"/>
          </p15:clr>
        </p15:guide>
        <p15:guide id="2" orient="horz" pos="1620">
          <p15:clr>
            <a:srgbClr val="FBAE40"/>
          </p15:clr>
        </p15:guide>
        <p15:guide id="3" pos="2880">
          <p15:clr>
            <a:srgbClr val="FBAE40"/>
          </p15:clr>
        </p15:guide>
        <p15:guide id="4" pos="5602">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itle Slide + globe A">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a:extLst>
              <a:ext uri="{FF2B5EF4-FFF2-40B4-BE49-F238E27FC236}">
                <a16:creationId xmlns:a16="http://schemas.microsoft.com/office/drawing/2014/main" id="{E5EA4BEA-90AA-46F4-829C-BDC63E08AE8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409831" y="411510"/>
            <a:ext cx="4324337" cy="4320480"/>
          </a:xfrm>
          <a:prstGeom prst="rect">
            <a:avLst/>
          </a:prstGeom>
        </p:spPr>
      </p:pic>
      <p:sp>
        <p:nvSpPr>
          <p:cNvPr id="2" name="Title 1"/>
          <p:cNvSpPr>
            <a:spLocks noGrp="1"/>
          </p:cNvSpPr>
          <p:nvPr userDrawn="1">
            <p:ph type="ctrTitle"/>
          </p:nvPr>
        </p:nvSpPr>
        <p:spPr>
          <a:xfrm>
            <a:off x="251520" y="2054777"/>
            <a:ext cx="2016224" cy="1728192"/>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a:p>
        </p:txBody>
      </p:sp>
      <p:pic>
        <p:nvPicPr>
          <p:cNvPr id="12" name="Picture 11">
            <a:extLst>
              <a:ext uri="{FF2B5EF4-FFF2-40B4-BE49-F238E27FC236}">
                <a16:creationId xmlns:a16="http://schemas.microsoft.com/office/drawing/2014/main" id="{76C8B3A7-6D79-4B41-84C1-E8DAF3E537D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51520" y="312929"/>
            <a:ext cx="1567204" cy="360000"/>
          </a:xfrm>
          <a:prstGeom prst="rect">
            <a:avLst/>
          </a:prstGeom>
        </p:spPr>
      </p:pic>
      <p:sp>
        <p:nvSpPr>
          <p:cNvPr id="13" name="Rectangle 12">
            <a:extLst>
              <a:ext uri="{FF2B5EF4-FFF2-40B4-BE49-F238E27FC236}">
                <a16:creationId xmlns:a16="http://schemas.microsoft.com/office/drawing/2014/main" id="{C42C4274-80E7-4D13-B882-F2E3C65753AE}"/>
              </a:ext>
            </a:extLst>
          </p:cNvPr>
          <p:cNvSpPr/>
          <p:nvPr userDrawn="1"/>
        </p:nvSpPr>
        <p:spPr>
          <a:xfrm>
            <a:off x="251520" y="4850173"/>
            <a:ext cx="302433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spTree>
    <p:extLst>
      <p:ext uri="{BB962C8B-B14F-4D97-AF65-F5344CB8AC3E}">
        <p14:creationId xmlns:p14="http://schemas.microsoft.com/office/powerpoint/2010/main" val="1078919717"/>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26752781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Content - dark">
    <p:bg>
      <p:bgPr>
        <a:solidFill>
          <a:schemeClr val="accent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6" name="Footer Placeholder 5"/>
          <p:cNvSpPr>
            <a:spLocks noGrp="1"/>
          </p:cNvSpPr>
          <p:nvPr>
            <p:ph type="ftr" sz="quarter" idx="10"/>
          </p:nvPr>
        </p:nvSpPr>
        <p:spPr/>
        <p:txBody>
          <a:bodyPr/>
          <a:lstStyle>
            <a:lvl1pPr>
              <a:defRPr>
                <a:solidFill>
                  <a:schemeClr val="bg1"/>
                </a:solidFill>
              </a:defRPr>
            </a:lvl1pPr>
          </a:lstStyle>
          <a:p>
            <a:r>
              <a:rPr lang="en-AU"/>
              <a:t>Presentation title  |  Presenter name</a:t>
            </a:r>
          </a:p>
        </p:txBody>
      </p:sp>
      <p:sp>
        <p:nvSpPr>
          <p:cNvPr id="7" name="Slide Number Placeholder 6"/>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p>
        </p:txBody>
      </p:sp>
    </p:spTree>
    <p:extLst>
      <p:ext uri="{BB962C8B-B14F-4D97-AF65-F5344CB8AC3E}">
        <p14:creationId xmlns:p14="http://schemas.microsoft.com/office/powerpoint/2010/main" val="655591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2"/>
          <p:cNvSpPr>
            <a:spLocks noGrp="1"/>
          </p:cNvSpPr>
          <p:nvPr>
            <p:ph type="ftr" sz="quarter" idx="10"/>
          </p:nvPr>
        </p:nvSpPr>
        <p:spPr/>
        <p:txBody>
          <a:bodyPr/>
          <a:lstStyle/>
          <a:p>
            <a:r>
              <a:rPr lang="en-AU"/>
              <a:t>Presentation title  |  Presenter name</a:t>
            </a:r>
          </a:p>
        </p:txBody>
      </p:sp>
      <p:sp>
        <p:nvSpPr>
          <p:cNvPr id="5" name="Slide Number Placeholder 4"/>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44416857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AU"/>
          </a:p>
        </p:txBody>
      </p:sp>
      <p:sp>
        <p:nvSpPr>
          <p:cNvPr id="3" name="Content Placeholder 2"/>
          <p:cNvSpPr>
            <a:spLocks noGrp="1"/>
          </p:cNvSpPr>
          <p:nvPr>
            <p:ph idx="1"/>
          </p:nvPr>
        </p:nvSpPr>
        <p:spPr/>
        <p:txBody>
          <a:bodyPr numCol="2" spcCol="360000"/>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3"/>
          <p:cNvSpPr>
            <a:spLocks noGrp="1"/>
          </p:cNvSpPr>
          <p:nvPr>
            <p:ph type="ftr" sz="quarter" idx="10"/>
          </p:nvPr>
        </p:nvSpPr>
        <p:spPr/>
        <p:txBody>
          <a:bodyPr/>
          <a:lstStyle/>
          <a:p>
            <a:r>
              <a:rPr lang="en-AU"/>
              <a:t>Presentation title  |  Presenter name</a:t>
            </a:r>
          </a:p>
        </p:txBody>
      </p:sp>
      <p:sp>
        <p:nvSpPr>
          <p:cNvPr id="6" name="Slide Number Placeholder 5"/>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99813709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2" y="1707654"/>
            <a:ext cx="8640958" cy="3024336"/>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Text Placeholder 7"/>
          <p:cNvSpPr>
            <a:spLocks noGrp="1"/>
          </p:cNvSpPr>
          <p:nvPr>
            <p:ph type="body" sz="quarter" idx="13" hasCustomPrompt="1"/>
          </p:nvPr>
        </p:nvSpPr>
        <p:spPr>
          <a:xfrm>
            <a:off x="261850" y="843558"/>
            <a:ext cx="8630630" cy="639900"/>
          </a:xfrm>
        </p:spPr>
        <p:txBody>
          <a:bodyPr>
            <a:normAutofit/>
          </a:bodyPr>
          <a:lstStyle>
            <a:lvl1pPr marL="0" indent="0">
              <a:lnSpc>
                <a:spcPct val="100000"/>
              </a:lnSpc>
              <a:spcBef>
                <a:spcPts val="0"/>
              </a:spcBef>
              <a:spcAft>
                <a:spcPts val="0"/>
              </a:spcAft>
              <a:buNone/>
              <a:defRPr sz="2800" b="0">
                <a:solidFill>
                  <a:schemeClr val="accent3"/>
                </a:solidFill>
              </a:defRPr>
            </a:lvl1pPr>
            <a:lvl2pPr marL="0" indent="0">
              <a:lnSpc>
                <a:spcPct val="80000"/>
              </a:lnSpc>
              <a:spcBef>
                <a:spcPts val="0"/>
              </a:spcBef>
              <a:buNone/>
              <a:defRPr sz="2200" b="0">
                <a:solidFill>
                  <a:schemeClr val="accent2"/>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a:t>Click to edit Master title style</a:t>
            </a:r>
          </a:p>
          <a:p>
            <a:pPr lvl="1"/>
            <a:r>
              <a:rPr lang="en-US"/>
              <a:t>Second level</a:t>
            </a:r>
          </a:p>
        </p:txBody>
      </p:sp>
      <p:sp>
        <p:nvSpPr>
          <p:cNvPr id="2" name="Footer Placeholder 1"/>
          <p:cNvSpPr>
            <a:spLocks noGrp="1"/>
          </p:cNvSpPr>
          <p:nvPr>
            <p:ph type="ftr" sz="quarter" idx="14"/>
          </p:nvPr>
        </p:nvSpPr>
        <p:spPr/>
        <p:txBody>
          <a:bodyPr/>
          <a:lstStyle/>
          <a:p>
            <a:r>
              <a:rPr lang="en-AU"/>
              <a:t>Presentation title  |  Presenter name</a:t>
            </a:r>
          </a:p>
        </p:txBody>
      </p:sp>
      <p:sp>
        <p:nvSpPr>
          <p:cNvPr id="4" name="Slide Number Placeholder 3"/>
          <p:cNvSpPr>
            <a:spLocks noGrp="1"/>
          </p:cNvSpPr>
          <p:nvPr>
            <p:ph type="sldNum" sz="quarter" idx="15"/>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1722530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25152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74295"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10"/>
          </p:nvPr>
        </p:nvSpPr>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414976071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with catalyst">
    <p:spTree>
      <p:nvGrpSpPr>
        <p:cNvPr id="1" name=""/>
        <p:cNvGrpSpPr/>
        <p:nvPr/>
      </p:nvGrpSpPr>
      <p:grpSpPr>
        <a:xfrm>
          <a:off x="0" y="0"/>
          <a:ext cx="0" cy="0"/>
          <a:chOff x="0" y="0"/>
          <a:chExt cx="0" cy="0"/>
        </a:xfrm>
      </p:grpSpPr>
      <p:sp>
        <p:nvSpPr>
          <p:cNvPr id="8" name="Rectangle 7"/>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251520" y="805458"/>
            <a:ext cx="4038600" cy="639365"/>
          </a:xfrm>
        </p:spPr>
        <p:txBody>
          <a:bodyPr/>
          <a:lstStyle/>
          <a:p>
            <a:r>
              <a:rPr lang="en-US"/>
              <a:t>Click to edit Master title style</a:t>
            </a:r>
            <a:endParaRPr lang="en-AU"/>
          </a:p>
        </p:txBody>
      </p:sp>
      <p:sp>
        <p:nvSpPr>
          <p:cNvPr id="3" name="Content Placeholder 2"/>
          <p:cNvSpPr>
            <a:spLocks noGrp="1"/>
          </p:cNvSpPr>
          <p:nvPr>
            <p:ph sz="half" idx="1"/>
          </p:nvPr>
        </p:nvSpPr>
        <p:spPr>
          <a:xfrm>
            <a:off x="25152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83870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10"/>
          </p:nvPr>
        </p:nvSpPr>
        <p:spPr>
          <a:xfrm>
            <a:off x="601371" y="4878250"/>
            <a:ext cx="3688750" cy="95510"/>
          </a:xfrm>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85058857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with catalyst dark">
    <p:spTree>
      <p:nvGrpSpPr>
        <p:cNvPr id="1" name=""/>
        <p:cNvGrpSpPr/>
        <p:nvPr/>
      </p:nvGrpSpPr>
      <p:grpSpPr>
        <a:xfrm>
          <a:off x="0" y="0"/>
          <a:ext cx="0" cy="0"/>
          <a:chOff x="0" y="0"/>
          <a:chExt cx="0" cy="0"/>
        </a:xfrm>
      </p:grpSpPr>
      <p:sp>
        <p:nvSpPr>
          <p:cNvPr id="8" name="Rectangle 7"/>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251520" y="805458"/>
            <a:ext cx="4038600" cy="639365"/>
          </a:xfrm>
        </p:spPr>
        <p:txBody>
          <a:bodyPr/>
          <a:lstStyle/>
          <a:p>
            <a:r>
              <a:rPr lang="en-US"/>
              <a:t>Click to edit Master title style</a:t>
            </a:r>
            <a:endParaRPr lang="en-AU"/>
          </a:p>
        </p:txBody>
      </p:sp>
      <p:sp>
        <p:nvSpPr>
          <p:cNvPr id="3" name="Content Placeholder 2"/>
          <p:cNvSpPr>
            <a:spLocks noGrp="1"/>
          </p:cNvSpPr>
          <p:nvPr>
            <p:ph sz="half" idx="1"/>
          </p:nvPr>
        </p:nvSpPr>
        <p:spPr>
          <a:xfrm>
            <a:off x="25152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838700" y="1665854"/>
            <a:ext cx="4038600" cy="3066136"/>
          </a:xfrm>
        </p:spPr>
        <p:txBody>
          <a:bodyPr/>
          <a:lstStyle>
            <a:lvl1pPr>
              <a:defRPr sz="24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10"/>
          </p:nvPr>
        </p:nvSpPr>
        <p:spPr>
          <a:xfrm>
            <a:off x="601371" y="4878250"/>
            <a:ext cx="3688750" cy="95510"/>
          </a:xfrm>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95107243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and Content + half image">
    <p:spTree>
      <p:nvGrpSpPr>
        <p:cNvPr id="1" name=""/>
        <p:cNvGrpSpPr/>
        <p:nvPr/>
      </p:nvGrpSpPr>
      <p:grpSpPr>
        <a:xfrm>
          <a:off x="0" y="0"/>
          <a:ext cx="0" cy="0"/>
          <a:chOff x="0" y="0"/>
          <a:chExt cx="0" cy="0"/>
        </a:xfrm>
      </p:grpSpPr>
      <p:sp>
        <p:nvSpPr>
          <p:cNvPr id="8" name="Picture Placeholder 5"/>
          <p:cNvSpPr>
            <a:spLocks noGrp="1"/>
          </p:cNvSpPr>
          <p:nvPr>
            <p:ph type="pic" sz="quarter" idx="12"/>
          </p:nvPr>
        </p:nvSpPr>
        <p:spPr>
          <a:xfrm>
            <a:off x="4571999" y="0"/>
            <a:ext cx="4563963" cy="5143500"/>
          </a:xfrm>
          <a:solidFill>
            <a:schemeClr val="accent1"/>
          </a:solidFill>
          <a:ln>
            <a:noFill/>
          </a:ln>
        </p:spPr>
        <p:txBody>
          <a:bodyPr anchor="ctr" anchorCtr="0"/>
          <a:lstStyle>
            <a:lvl1pPr marL="0" indent="0" algn="ctr">
              <a:buNone/>
              <a:defRPr/>
            </a:lvl1pPr>
          </a:lstStyle>
          <a:p>
            <a:r>
              <a:rPr lang="en-US"/>
              <a:t>Click icon to add picture</a:t>
            </a:r>
            <a:endParaRPr lang="en-AU"/>
          </a:p>
        </p:txBody>
      </p:sp>
      <p:sp>
        <p:nvSpPr>
          <p:cNvPr id="3" name="Content Placeholder 2"/>
          <p:cNvSpPr>
            <a:spLocks noGrp="1"/>
          </p:cNvSpPr>
          <p:nvPr>
            <p:ph idx="1"/>
          </p:nvPr>
        </p:nvSpPr>
        <p:spPr>
          <a:xfrm>
            <a:off x="251522" y="1550788"/>
            <a:ext cx="4032446" cy="318120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a:xfrm>
            <a:off x="251520" y="805458"/>
            <a:ext cx="4032448" cy="639365"/>
          </a:xfrm>
        </p:spPr>
        <p:txBody>
          <a:bodyPr/>
          <a:lstStyle/>
          <a:p>
            <a:r>
              <a:rPr lang="en-US"/>
              <a:t>Click to edit Master title style</a:t>
            </a:r>
            <a:endParaRPr lang="en-AU"/>
          </a:p>
        </p:txBody>
      </p:sp>
      <p:sp>
        <p:nvSpPr>
          <p:cNvPr id="6" name="Footer Placeholder 5"/>
          <p:cNvSpPr>
            <a:spLocks noGrp="1"/>
          </p:cNvSpPr>
          <p:nvPr>
            <p:ph type="ftr" sz="quarter" idx="10"/>
          </p:nvPr>
        </p:nvSpPr>
        <p:spPr>
          <a:xfrm>
            <a:off x="601371" y="4878250"/>
            <a:ext cx="3682598" cy="95510"/>
          </a:xfrm>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223512395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Title and Content + quarter image">
    <p:spTree>
      <p:nvGrpSpPr>
        <p:cNvPr id="1" name=""/>
        <p:cNvGrpSpPr/>
        <p:nvPr/>
      </p:nvGrpSpPr>
      <p:grpSpPr>
        <a:xfrm>
          <a:off x="0" y="0"/>
          <a:ext cx="0" cy="0"/>
          <a:chOff x="0" y="0"/>
          <a:chExt cx="0" cy="0"/>
        </a:xfrm>
      </p:grpSpPr>
      <p:sp>
        <p:nvSpPr>
          <p:cNvPr id="8" name="Picture Placeholder 5"/>
          <p:cNvSpPr>
            <a:spLocks noGrp="1"/>
          </p:cNvSpPr>
          <p:nvPr>
            <p:ph type="pic" sz="quarter" idx="12"/>
          </p:nvPr>
        </p:nvSpPr>
        <p:spPr>
          <a:xfrm>
            <a:off x="6853836" y="0"/>
            <a:ext cx="2282400" cy="5143500"/>
          </a:xfrm>
          <a:solidFill>
            <a:schemeClr val="accent1"/>
          </a:solidFill>
          <a:ln>
            <a:noFill/>
          </a:ln>
        </p:spPr>
        <p:txBody>
          <a:bodyPr anchor="ctr" anchorCtr="0"/>
          <a:lstStyle>
            <a:lvl1pPr marL="0" indent="0" algn="ctr">
              <a:buNone/>
              <a:defRPr/>
            </a:lvl1pPr>
          </a:lstStyle>
          <a:p>
            <a:r>
              <a:rPr lang="en-US"/>
              <a:t>Click icon to add picture</a:t>
            </a:r>
            <a:endParaRPr lang="en-AU"/>
          </a:p>
        </p:txBody>
      </p:sp>
      <p:sp>
        <p:nvSpPr>
          <p:cNvPr id="3" name="Content Placeholder 2"/>
          <p:cNvSpPr>
            <a:spLocks noGrp="1"/>
          </p:cNvSpPr>
          <p:nvPr>
            <p:ph idx="1"/>
          </p:nvPr>
        </p:nvSpPr>
        <p:spPr>
          <a:xfrm>
            <a:off x="251522" y="1550788"/>
            <a:ext cx="6336702" cy="318120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a:xfrm>
            <a:off x="251520" y="805458"/>
            <a:ext cx="6336704" cy="639365"/>
          </a:xfrm>
        </p:spPr>
        <p:txBody>
          <a:bodyPr/>
          <a:lstStyle/>
          <a:p>
            <a:r>
              <a:rPr lang="en-US"/>
              <a:t>Click to edit Master title style</a:t>
            </a:r>
            <a:endParaRPr lang="en-AU"/>
          </a:p>
        </p:txBody>
      </p:sp>
      <p:sp>
        <p:nvSpPr>
          <p:cNvPr id="6" name="Footer Placeholder 5"/>
          <p:cNvSpPr>
            <a:spLocks noGrp="1"/>
          </p:cNvSpPr>
          <p:nvPr>
            <p:ph type="ftr" sz="quarter" idx="10"/>
          </p:nvPr>
        </p:nvSpPr>
        <p:spPr>
          <a:xfrm>
            <a:off x="601370" y="4878250"/>
            <a:ext cx="5986853" cy="95510"/>
          </a:xfrm>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61933981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2"/>
          <p:cNvSpPr>
            <a:spLocks noGrp="1"/>
          </p:cNvSpPr>
          <p:nvPr>
            <p:ph type="ftr" sz="quarter" idx="10"/>
          </p:nvPr>
        </p:nvSpPr>
        <p:spPr/>
        <p:txBody>
          <a:bodyPr/>
          <a:lstStyle/>
          <a:p>
            <a:r>
              <a:rPr lang="en-AU"/>
              <a:t>Presentation title  |  Presenter name</a:t>
            </a:r>
          </a:p>
        </p:txBody>
      </p:sp>
      <p:sp>
        <p:nvSpPr>
          <p:cNvPr id="5" name="Slide Number Placeholder 4"/>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85395252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3" name="Footer Placeholder 2"/>
          <p:cNvSpPr>
            <a:spLocks noGrp="1"/>
          </p:cNvSpPr>
          <p:nvPr>
            <p:ph type="ftr" sz="quarter" idx="10"/>
          </p:nvPr>
        </p:nvSpPr>
        <p:spPr/>
        <p:txBody>
          <a:bodyPr/>
          <a:lstStyle>
            <a:lvl1pPr>
              <a:defRPr>
                <a:solidFill>
                  <a:schemeClr val="bg1"/>
                </a:solidFill>
              </a:defRPr>
            </a:lvl1pPr>
          </a:lstStyle>
          <a:p>
            <a:r>
              <a:rPr lang="en-AU"/>
              <a:t>Presentation title  |  Presenter name</a:t>
            </a:r>
          </a:p>
        </p:txBody>
      </p:sp>
      <p:sp>
        <p:nvSpPr>
          <p:cNvPr id="5" name="Slide Number Placeholder 4"/>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p>
        </p:txBody>
      </p:sp>
    </p:spTree>
    <p:extLst>
      <p:ext uri="{BB962C8B-B14F-4D97-AF65-F5344CB8AC3E}">
        <p14:creationId xmlns:p14="http://schemas.microsoft.com/office/powerpoint/2010/main" val="229439555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AU"/>
              <a:t>Presentation title  |  Presenter name</a:t>
            </a:r>
          </a:p>
        </p:txBody>
      </p:sp>
      <p:sp>
        <p:nvSpPr>
          <p:cNvPr id="4" name="Slide Number Placeholder 3"/>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77538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image" Target="../media/image2.emf"/><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theme" Target="../theme/theme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image" Target="../media/image2.emf"/><Relationship Id="rId2" Type="http://schemas.openxmlformats.org/officeDocument/2006/relationships/slideLayout" Target="../slideLayouts/slideLayout37.xml"/><Relationship Id="rId16" Type="http://schemas.openxmlformats.org/officeDocument/2006/relationships/theme" Target="../theme/theme3.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 Type="http://schemas.openxmlformats.org/officeDocument/2006/relationships/slideLayout" Target="../slideLayouts/slideLayout53.xml"/><Relationship Id="rId21" Type="http://schemas.openxmlformats.org/officeDocument/2006/relationships/image" Target="../media/image4.png"/><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theme" Target="../theme/theme4.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image" Target="../media/image5.sv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image" Target="../media/image5.sv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image" Target="../media/image4.png"/><Relationship Id="rId2" Type="http://schemas.openxmlformats.org/officeDocument/2006/relationships/slideLayout" Target="../slideLayouts/slideLayout71.xml"/><Relationship Id="rId16" Type="http://schemas.openxmlformats.org/officeDocument/2006/relationships/theme" Target="../theme/theme5.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slideLayout" Target="../slideLayouts/slideLayout102.xml"/><Relationship Id="rId3" Type="http://schemas.openxmlformats.org/officeDocument/2006/relationships/slideLayout" Target="../slideLayouts/slideLayout87.xml"/><Relationship Id="rId21" Type="http://schemas.openxmlformats.org/officeDocument/2006/relationships/image" Target="../media/image7.emf"/><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theme" Target="../theme/theme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image" Target="../media/image7.emf"/><Relationship Id="rId2" Type="http://schemas.openxmlformats.org/officeDocument/2006/relationships/slideLayout" Target="../slideLayouts/slideLayout105.xml"/><Relationship Id="rId16" Type="http://schemas.openxmlformats.org/officeDocument/2006/relationships/theme" Target="../theme/theme7.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5" Type="http://schemas.openxmlformats.org/officeDocument/2006/relationships/slideLayout" Target="../slideLayouts/slideLayout11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18" Type="http://schemas.openxmlformats.org/officeDocument/2006/relationships/slideLayout" Target="../slideLayouts/slideLayout136.xml"/><Relationship Id="rId3" Type="http://schemas.openxmlformats.org/officeDocument/2006/relationships/slideLayout" Target="../slideLayouts/slideLayout121.xml"/><Relationship Id="rId21" Type="http://schemas.openxmlformats.org/officeDocument/2006/relationships/image" Target="../media/image1.emf"/><Relationship Id="rId7" Type="http://schemas.openxmlformats.org/officeDocument/2006/relationships/slideLayout" Target="../slideLayouts/slideLayout125.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 Type="http://schemas.openxmlformats.org/officeDocument/2006/relationships/slideLayout" Target="../slideLayouts/slideLayout120.xml"/><Relationship Id="rId16" Type="http://schemas.openxmlformats.org/officeDocument/2006/relationships/slideLayout" Target="../slideLayouts/slideLayout134.xml"/><Relationship Id="rId20" Type="http://schemas.openxmlformats.org/officeDocument/2006/relationships/theme" Target="../theme/theme8.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10" Type="http://schemas.openxmlformats.org/officeDocument/2006/relationships/slideLayout" Target="../slideLayouts/slideLayout128.xml"/><Relationship Id="rId19" Type="http://schemas.openxmlformats.org/officeDocument/2006/relationships/slideLayout" Target="../slideLayouts/slideLayout137.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18" Type="http://schemas.openxmlformats.org/officeDocument/2006/relationships/slideLayout" Target="../slideLayouts/slideLayout15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17" Type="http://schemas.openxmlformats.org/officeDocument/2006/relationships/slideLayout" Target="../slideLayouts/slideLayout154.xml"/><Relationship Id="rId2" Type="http://schemas.openxmlformats.org/officeDocument/2006/relationships/slideLayout" Target="../slideLayouts/slideLayout139.xml"/><Relationship Id="rId16" Type="http://schemas.openxmlformats.org/officeDocument/2006/relationships/slideLayout" Target="../slideLayouts/slideLayout153.xml"/><Relationship Id="rId20" Type="http://schemas.openxmlformats.org/officeDocument/2006/relationships/image" Target="../media/image1.emf"/><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5" Type="http://schemas.openxmlformats.org/officeDocument/2006/relationships/slideLayout" Target="../slideLayouts/slideLayout152.xml"/><Relationship Id="rId10" Type="http://schemas.openxmlformats.org/officeDocument/2006/relationships/slideLayout" Target="../slideLayouts/slideLayout147.xml"/><Relationship Id="rId19" Type="http://schemas.openxmlformats.org/officeDocument/2006/relationships/theme" Target="../theme/theme9.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slideLayout" Target="../slideLayouts/slideLayout1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520" y="242243"/>
            <a:ext cx="8640960" cy="639365"/>
          </a:xfrm>
          <a:prstGeom prst="rect">
            <a:avLst/>
          </a:prstGeom>
        </p:spPr>
        <p:txBody>
          <a:bodyPr vert="horz" lIns="0" tIns="0" rIns="0" bIns="0" rtlCol="0" anchor="t" anchorCtr="0">
            <a:normAutofit/>
          </a:bodyPr>
          <a:lstStyle/>
          <a:p>
            <a:r>
              <a:rPr lang="en-US"/>
              <a:t>Click to edit Master title style</a:t>
            </a:r>
            <a:endParaRPr lang="en-AU"/>
          </a:p>
        </p:txBody>
      </p:sp>
      <p:sp>
        <p:nvSpPr>
          <p:cNvPr id="3" name="Text Placeholder 2"/>
          <p:cNvSpPr>
            <a:spLocks noGrp="1"/>
          </p:cNvSpPr>
          <p:nvPr>
            <p:ph type="body" idx="1"/>
          </p:nvPr>
        </p:nvSpPr>
        <p:spPr>
          <a:xfrm>
            <a:off x="251522" y="987573"/>
            <a:ext cx="8640958" cy="357428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3"/>
          </p:nvPr>
        </p:nvSpPr>
        <p:spPr>
          <a:xfrm>
            <a:off x="601370" y="4878250"/>
            <a:ext cx="6083845" cy="93206"/>
          </a:xfrm>
          <a:prstGeom prst="rect">
            <a:avLst/>
          </a:prstGeom>
        </p:spPr>
        <p:txBody>
          <a:bodyPr vert="horz" lIns="0" tIns="0" rIns="0" bIns="0" rtlCol="0" anchor="ctr"/>
          <a:lstStyle>
            <a:lvl1pPr algn="l">
              <a:defRPr sz="900">
                <a:solidFill>
                  <a:schemeClr val="accent3"/>
                </a:solidFill>
              </a:defRPr>
            </a:lvl1pPr>
          </a:lstStyle>
          <a:p>
            <a:r>
              <a:rPr lang="en-AU"/>
              <a:t>Presentation title  |  Presenter name</a:t>
            </a:r>
          </a:p>
        </p:txBody>
      </p:sp>
      <p:sp>
        <p:nvSpPr>
          <p:cNvPr id="18" name="Slide Number Placeholder 17"/>
          <p:cNvSpPr>
            <a:spLocks noGrp="1"/>
          </p:cNvSpPr>
          <p:nvPr>
            <p:ph type="sldNum" sz="quarter" idx="4"/>
          </p:nvPr>
        </p:nvSpPr>
        <p:spPr>
          <a:xfrm>
            <a:off x="253577" y="4878250"/>
            <a:ext cx="288789" cy="95510"/>
          </a:xfrm>
          <a:prstGeom prst="rect">
            <a:avLst/>
          </a:prstGeom>
        </p:spPr>
        <p:txBody>
          <a:bodyPr vert="horz" lIns="0" tIns="0" rIns="0" bIns="0" rtlCol="0" anchor="ctr"/>
          <a:lstStyle>
            <a:lvl1pPr algn="r">
              <a:defRPr sz="900">
                <a:solidFill>
                  <a:schemeClr val="accent3"/>
                </a:solidFill>
              </a:defRPr>
            </a:lvl1pPr>
          </a:lstStyle>
          <a:p>
            <a:fld id="{2ABE124A-B5C5-46E0-B944-45307B126769}" type="slidenum">
              <a:rPr lang="en-AU" smtClean="0"/>
              <a:pPr/>
              <a:t>‹#›</a:t>
            </a:fld>
            <a:r>
              <a:rPr lang="en-AU"/>
              <a:t>  |</a:t>
            </a:r>
          </a:p>
        </p:txBody>
      </p:sp>
      <p:sp>
        <p:nvSpPr>
          <p:cNvPr id="36" name="AutoShape 4"/>
          <p:cNvSpPr>
            <a:spLocks noChangeAspect="1" noChangeArrowheads="1" noTextEdit="1"/>
          </p:cNvSpPr>
          <p:nvPr userDrawn="1"/>
        </p:nvSpPr>
        <p:spPr bwMode="auto">
          <a:xfrm>
            <a:off x="3178" y="2494956"/>
            <a:ext cx="9161463" cy="601265"/>
          </a:xfrm>
          <a:prstGeom prst="rect">
            <a:avLst/>
          </a:prstGeom>
          <a:noFill/>
          <a:ln>
            <a:noFill/>
          </a:ln>
        </p:spPr>
        <p:txBody>
          <a:bodyPr/>
          <a:lstStyle/>
          <a:p>
            <a:pPr>
              <a:defRPr/>
            </a:pPr>
            <a:endParaRPr lang="en-AU"/>
          </a:p>
        </p:txBody>
      </p:sp>
      <p:sp>
        <p:nvSpPr>
          <p:cNvPr id="38" name="Rectangle 7"/>
          <p:cNvSpPr>
            <a:spLocks noChangeArrowheads="1"/>
          </p:cNvSpPr>
          <p:nvPr userDrawn="1"/>
        </p:nvSpPr>
        <p:spPr bwMode="auto">
          <a:xfrm>
            <a:off x="12701" y="2728318"/>
            <a:ext cx="9142412" cy="367903"/>
          </a:xfrm>
          <a:prstGeom prst="rect">
            <a:avLst/>
          </a:prstGeom>
          <a:noFill/>
          <a:ln>
            <a:noFill/>
          </a:ln>
        </p:spPr>
        <p:txBody>
          <a:bodyPr/>
          <a:lstStyle/>
          <a:p>
            <a:pPr>
              <a:defRPr/>
            </a:pPr>
            <a:endParaRPr lang="en-AU"/>
          </a:p>
        </p:txBody>
      </p:sp>
      <p:sp>
        <p:nvSpPr>
          <p:cNvPr id="44" name="Rectangle 84"/>
          <p:cNvSpPr>
            <a:spLocks noChangeArrowheads="1"/>
          </p:cNvSpPr>
          <p:nvPr/>
        </p:nvSpPr>
        <p:spPr bwMode="auto">
          <a:xfrm>
            <a:off x="1591" y="2719984"/>
            <a:ext cx="9167813" cy="408385"/>
          </a:xfrm>
          <a:prstGeom prst="rect">
            <a:avLst/>
          </a:prstGeom>
          <a:noFill/>
          <a:ln w="9525">
            <a:noFill/>
            <a:miter lim="800000"/>
            <a:headEnd/>
            <a:tailEnd/>
          </a:ln>
        </p:spPr>
        <p:txBody>
          <a:bodyPr/>
          <a:lstStyle/>
          <a:p>
            <a:pPr>
              <a:defRPr/>
            </a:pPr>
            <a:endParaRPr lang="en-US"/>
          </a:p>
        </p:txBody>
      </p:sp>
      <p:pic>
        <p:nvPicPr>
          <p:cNvPr id="22" name="Picture 21"/>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a:xfrm>
            <a:off x="8479813" y="4561859"/>
            <a:ext cx="442169" cy="442169"/>
          </a:xfrm>
          <a:prstGeom prst="rect">
            <a:avLst/>
          </a:prstGeom>
        </p:spPr>
      </p:pic>
    </p:spTree>
    <p:extLst>
      <p:ext uri="{BB962C8B-B14F-4D97-AF65-F5344CB8AC3E}">
        <p14:creationId xmlns:p14="http://schemas.microsoft.com/office/powerpoint/2010/main" val="4022737140"/>
      </p:ext>
    </p:extLst>
  </p:cSld>
  <p:clrMap bg1="lt1" tx1="dk1" bg2="lt2" tx2="dk2" accent1="accent1" accent2="accent2" accent3="accent3" accent4="accent4" accent5="accent5" accent6="accent6" hlink="hlink" folHlink="folHlink"/>
  <p:sldLayoutIdLst>
    <p:sldLayoutId id="2147483684" r:id="rId1"/>
    <p:sldLayoutId id="2147483697" r:id="rId2"/>
    <p:sldLayoutId id="2147483701" r:id="rId3"/>
    <p:sldLayoutId id="2147483685" r:id="rId4"/>
    <p:sldLayoutId id="2147483705" r:id="rId5"/>
    <p:sldLayoutId id="2147483686" r:id="rId6"/>
    <p:sldLayoutId id="2147483687" r:id="rId7"/>
    <p:sldLayoutId id="2147483688" r:id="rId8"/>
    <p:sldLayoutId id="2147483689" r:id="rId9"/>
    <p:sldLayoutId id="2147483708" r:id="rId10"/>
    <p:sldLayoutId id="2147483690" r:id="rId11"/>
    <p:sldLayoutId id="2147483691" r:id="rId12"/>
    <p:sldLayoutId id="2147483692" r:id="rId13"/>
    <p:sldLayoutId id="2147483693" r:id="rId14"/>
    <p:sldLayoutId id="2147483694" r:id="rId15"/>
    <p:sldLayoutId id="2147483857" r:id="rId16"/>
  </p:sldLayoutIdLst>
  <p:hf sldNum="0" hdr="0" ftr="0" dt="0"/>
  <p:txStyles>
    <p:titleStyle>
      <a:lvl1pPr algn="l" defTabSz="914400" rtl="0" eaLnBrk="1" latinLnBrk="0" hangingPunct="1">
        <a:spcBef>
          <a:spcPct val="0"/>
        </a:spcBef>
        <a:buNone/>
        <a:defRPr sz="3600" b="0" kern="1200">
          <a:solidFill>
            <a:schemeClr val="accent3"/>
          </a:solidFill>
          <a:latin typeface="+mj-lt"/>
          <a:ea typeface="+mj-ea"/>
          <a:cs typeface="+mj-cs"/>
        </a:defRPr>
      </a:lvl1pPr>
    </p:titleStyle>
    <p:body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396000" indent="-1800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520" y="805458"/>
            <a:ext cx="8640960" cy="639365"/>
          </a:xfrm>
          <a:prstGeom prst="rect">
            <a:avLst/>
          </a:prstGeom>
        </p:spPr>
        <p:txBody>
          <a:bodyPr vert="horz" lIns="0" tIns="0" rIns="0" bIns="0" rtlCol="0" anchor="t" anchorCtr="0">
            <a:normAutofit/>
          </a:bodyPr>
          <a:lstStyle/>
          <a:p>
            <a:r>
              <a:rPr lang="en-US"/>
              <a:t>Click to edit Master title style</a:t>
            </a:r>
            <a:endParaRPr lang="en-AU"/>
          </a:p>
        </p:txBody>
      </p:sp>
      <p:sp>
        <p:nvSpPr>
          <p:cNvPr id="3" name="Text Placeholder 2"/>
          <p:cNvSpPr>
            <a:spLocks noGrp="1"/>
          </p:cNvSpPr>
          <p:nvPr>
            <p:ph type="body" idx="1"/>
          </p:nvPr>
        </p:nvSpPr>
        <p:spPr>
          <a:xfrm>
            <a:off x="251522" y="1550788"/>
            <a:ext cx="8640958" cy="318120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3"/>
          </p:nvPr>
        </p:nvSpPr>
        <p:spPr>
          <a:xfrm>
            <a:off x="601370" y="4878250"/>
            <a:ext cx="6083845" cy="93206"/>
          </a:xfrm>
          <a:prstGeom prst="rect">
            <a:avLst/>
          </a:prstGeom>
        </p:spPr>
        <p:txBody>
          <a:bodyPr vert="horz" lIns="0" tIns="0" rIns="0" bIns="0" rtlCol="0" anchor="ctr"/>
          <a:lstStyle>
            <a:lvl1pPr algn="l">
              <a:defRPr sz="900">
                <a:solidFill>
                  <a:schemeClr val="accent3"/>
                </a:solidFill>
              </a:defRPr>
            </a:lvl1pPr>
          </a:lstStyle>
          <a:p>
            <a:r>
              <a:rPr lang="en-AU"/>
              <a:t>Presentation title  |  Presenter name</a:t>
            </a:r>
          </a:p>
        </p:txBody>
      </p:sp>
      <p:sp>
        <p:nvSpPr>
          <p:cNvPr id="18" name="Slide Number Placeholder 17"/>
          <p:cNvSpPr>
            <a:spLocks noGrp="1"/>
          </p:cNvSpPr>
          <p:nvPr>
            <p:ph type="sldNum" sz="quarter" idx="4"/>
          </p:nvPr>
        </p:nvSpPr>
        <p:spPr>
          <a:xfrm>
            <a:off x="253577" y="4878250"/>
            <a:ext cx="288789" cy="95510"/>
          </a:xfrm>
          <a:prstGeom prst="rect">
            <a:avLst/>
          </a:prstGeom>
        </p:spPr>
        <p:txBody>
          <a:bodyPr vert="horz" lIns="0" tIns="0" rIns="0" bIns="0" rtlCol="0" anchor="ctr"/>
          <a:lstStyle>
            <a:lvl1pPr algn="r">
              <a:defRPr sz="900">
                <a:solidFill>
                  <a:schemeClr val="accent3"/>
                </a:solidFill>
              </a:defRPr>
            </a:lvl1pPr>
          </a:lstStyle>
          <a:p>
            <a:fld id="{2ABE124A-B5C5-46E0-B944-45307B126769}" type="slidenum">
              <a:rPr lang="en-AU" smtClean="0"/>
              <a:pPr/>
              <a:t>‹#›</a:t>
            </a:fld>
            <a:r>
              <a:rPr lang="en-AU"/>
              <a:t>  |</a:t>
            </a:r>
          </a:p>
        </p:txBody>
      </p:sp>
      <p:sp>
        <p:nvSpPr>
          <p:cNvPr id="36" name="AutoShape 4"/>
          <p:cNvSpPr>
            <a:spLocks noChangeAspect="1" noChangeArrowheads="1" noTextEdit="1"/>
          </p:cNvSpPr>
          <p:nvPr userDrawn="1"/>
        </p:nvSpPr>
        <p:spPr bwMode="auto">
          <a:xfrm>
            <a:off x="3178" y="2494956"/>
            <a:ext cx="9161463" cy="601265"/>
          </a:xfrm>
          <a:prstGeom prst="rect">
            <a:avLst/>
          </a:prstGeom>
          <a:noFill/>
          <a:ln>
            <a:noFill/>
          </a:ln>
        </p:spPr>
        <p:txBody>
          <a:bodyPr/>
          <a:lstStyle/>
          <a:p>
            <a:pPr>
              <a:defRPr/>
            </a:pPr>
            <a:endParaRPr lang="en-AU"/>
          </a:p>
        </p:txBody>
      </p:sp>
      <p:sp>
        <p:nvSpPr>
          <p:cNvPr id="38" name="Rectangle 7"/>
          <p:cNvSpPr>
            <a:spLocks noChangeArrowheads="1"/>
          </p:cNvSpPr>
          <p:nvPr userDrawn="1"/>
        </p:nvSpPr>
        <p:spPr bwMode="auto">
          <a:xfrm>
            <a:off x="12701" y="2728318"/>
            <a:ext cx="9142412" cy="367903"/>
          </a:xfrm>
          <a:prstGeom prst="rect">
            <a:avLst/>
          </a:prstGeom>
          <a:noFill/>
          <a:ln>
            <a:noFill/>
          </a:ln>
        </p:spPr>
        <p:txBody>
          <a:bodyPr/>
          <a:lstStyle/>
          <a:p>
            <a:pPr>
              <a:defRPr/>
            </a:pPr>
            <a:endParaRPr lang="en-AU"/>
          </a:p>
        </p:txBody>
      </p:sp>
      <p:sp>
        <p:nvSpPr>
          <p:cNvPr id="44" name="Rectangle 84"/>
          <p:cNvSpPr>
            <a:spLocks noChangeArrowheads="1"/>
          </p:cNvSpPr>
          <p:nvPr/>
        </p:nvSpPr>
        <p:spPr bwMode="auto">
          <a:xfrm>
            <a:off x="1591" y="2719984"/>
            <a:ext cx="9167813" cy="408385"/>
          </a:xfrm>
          <a:prstGeom prst="rect">
            <a:avLst/>
          </a:prstGeom>
          <a:noFill/>
          <a:ln w="9525">
            <a:noFill/>
            <a:miter lim="800000"/>
            <a:headEnd/>
            <a:tailEnd/>
          </a:ln>
        </p:spPr>
        <p:txBody>
          <a:bodyPr/>
          <a:lstStyle/>
          <a:p>
            <a:pPr>
              <a:defRPr/>
            </a:pPr>
            <a:endParaRPr lang="en-US"/>
          </a:p>
        </p:txBody>
      </p:sp>
      <p:pic>
        <p:nvPicPr>
          <p:cNvPr id="11" name="Picture 10">
            <a:extLst>
              <a:ext uri="{FF2B5EF4-FFF2-40B4-BE49-F238E27FC236}">
                <a16:creationId xmlns:a16="http://schemas.microsoft.com/office/drawing/2014/main" id="{C67DD59A-4148-4107-89BD-9ACB60B45F7F}"/>
              </a:ext>
            </a:extLst>
          </p:cNvPr>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251519" y="195486"/>
            <a:ext cx="936488" cy="442800"/>
          </a:xfrm>
          <a:prstGeom prst="rect">
            <a:avLst/>
          </a:prstGeom>
        </p:spPr>
      </p:pic>
    </p:spTree>
    <p:extLst>
      <p:ext uri="{BB962C8B-B14F-4D97-AF65-F5344CB8AC3E}">
        <p14:creationId xmlns:p14="http://schemas.microsoft.com/office/powerpoint/2010/main" val="551333402"/>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Lst>
  <p:hf sldNum="0" hdr="0" ftr="0" dt="0"/>
  <p:txStyles>
    <p:titleStyle>
      <a:lvl1pPr algn="l" defTabSz="914400" rtl="0" eaLnBrk="1" latinLnBrk="0" hangingPunct="1">
        <a:spcBef>
          <a:spcPct val="0"/>
        </a:spcBef>
        <a:buNone/>
        <a:defRPr sz="3600" b="0" kern="1200">
          <a:solidFill>
            <a:schemeClr val="accent3"/>
          </a:solidFill>
          <a:latin typeface="+mj-lt"/>
          <a:ea typeface="+mj-ea"/>
          <a:cs typeface="+mj-cs"/>
        </a:defRPr>
      </a:lvl1pPr>
    </p:titleStyle>
    <p:body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396000" indent="-1800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520" y="242243"/>
            <a:ext cx="8640960" cy="639365"/>
          </a:xfrm>
          <a:prstGeom prst="rect">
            <a:avLst/>
          </a:prstGeom>
        </p:spPr>
        <p:txBody>
          <a:bodyPr vert="horz" lIns="0" tIns="0" rIns="0" bIns="0" rtlCol="0" anchor="t" anchorCtr="0">
            <a:normAutofit/>
          </a:bodyPr>
          <a:lstStyle/>
          <a:p>
            <a:r>
              <a:rPr lang="en-US"/>
              <a:t>Click to edit Master title style</a:t>
            </a:r>
            <a:endParaRPr lang="en-AU"/>
          </a:p>
        </p:txBody>
      </p:sp>
      <p:sp>
        <p:nvSpPr>
          <p:cNvPr id="3" name="Text Placeholder 2"/>
          <p:cNvSpPr>
            <a:spLocks noGrp="1"/>
          </p:cNvSpPr>
          <p:nvPr>
            <p:ph type="body" idx="1"/>
          </p:nvPr>
        </p:nvSpPr>
        <p:spPr>
          <a:xfrm>
            <a:off x="251522" y="987573"/>
            <a:ext cx="8640958" cy="357428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3"/>
          </p:nvPr>
        </p:nvSpPr>
        <p:spPr>
          <a:xfrm>
            <a:off x="601370" y="4878250"/>
            <a:ext cx="6083845" cy="93206"/>
          </a:xfrm>
          <a:prstGeom prst="rect">
            <a:avLst/>
          </a:prstGeom>
        </p:spPr>
        <p:txBody>
          <a:bodyPr vert="horz" lIns="0" tIns="0" rIns="0" bIns="0" rtlCol="0" anchor="ctr"/>
          <a:lstStyle>
            <a:lvl1pPr algn="l">
              <a:defRPr sz="900">
                <a:solidFill>
                  <a:schemeClr val="accent3"/>
                </a:solidFill>
              </a:defRPr>
            </a:lvl1pPr>
          </a:lstStyle>
          <a:p>
            <a:r>
              <a:rPr lang="en-AU"/>
              <a:t>Presentation title  |  Presenter name</a:t>
            </a:r>
          </a:p>
        </p:txBody>
      </p:sp>
      <p:sp>
        <p:nvSpPr>
          <p:cNvPr id="18" name="Slide Number Placeholder 17"/>
          <p:cNvSpPr>
            <a:spLocks noGrp="1"/>
          </p:cNvSpPr>
          <p:nvPr>
            <p:ph type="sldNum" sz="quarter" idx="4"/>
          </p:nvPr>
        </p:nvSpPr>
        <p:spPr>
          <a:xfrm>
            <a:off x="253577" y="4878250"/>
            <a:ext cx="288789" cy="95510"/>
          </a:xfrm>
          <a:prstGeom prst="rect">
            <a:avLst/>
          </a:prstGeom>
        </p:spPr>
        <p:txBody>
          <a:bodyPr vert="horz" lIns="0" tIns="0" rIns="0" bIns="0" rtlCol="0" anchor="ctr"/>
          <a:lstStyle>
            <a:lvl1pPr algn="r">
              <a:defRPr sz="900">
                <a:solidFill>
                  <a:schemeClr val="accent3"/>
                </a:solidFill>
              </a:defRPr>
            </a:lvl1pPr>
          </a:lstStyle>
          <a:p>
            <a:fld id="{2ABE124A-B5C5-46E0-B944-45307B126769}" type="slidenum">
              <a:rPr lang="en-AU" smtClean="0"/>
              <a:pPr/>
              <a:t>‹#›</a:t>
            </a:fld>
            <a:r>
              <a:rPr lang="en-AU"/>
              <a:t>  |</a:t>
            </a:r>
          </a:p>
        </p:txBody>
      </p:sp>
      <p:sp>
        <p:nvSpPr>
          <p:cNvPr id="36" name="AutoShape 4"/>
          <p:cNvSpPr>
            <a:spLocks noChangeAspect="1" noChangeArrowheads="1" noTextEdit="1"/>
          </p:cNvSpPr>
          <p:nvPr userDrawn="1"/>
        </p:nvSpPr>
        <p:spPr bwMode="auto">
          <a:xfrm>
            <a:off x="3178" y="2494956"/>
            <a:ext cx="9161463" cy="601265"/>
          </a:xfrm>
          <a:prstGeom prst="rect">
            <a:avLst/>
          </a:prstGeom>
          <a:noFill/>
          <a:ln>
            <a:noFill/>
          </a:ln>
        </p:spPr>
        <p:txBody>
          <a:bodyPr/>
          <a:lstStyle/>
          <a:p>
            <a:pPr>
              <a:defRPr/>
            </a:pPr>
            <a:endParaRPr lang="en-AU"/>
          </a:p>
        </p:txBody>
      </p:sp>
      <p:sp>
        <p:nvSpPr>
          <p:cNvPr id="38" name="Rectangle 7"/>
          <p:cNvSpPr>
            <a:spLocks noChangeArrowheads="1"/>
          </p:cNvSpPr>
          <p:nvPr userDrawn="1"/>
        </p:nvSpPr>
        <p:spPr bwMode="auto">
          <a:xfrm>
            <a:off x="12701" y="2728318"/>
            <a:ext cx="9142412" cy="367903"/>
          </a:xfrm>
          <a:prstGeom prst="rect">
            <a:avLst/>
          </a:prstGeom>
          <a:noFill/>
          <a:ln>
            <a:noFill/>
          </a:ln>
        </p:spPr>
        <p:txBody>
          <a:bodyPr/>
          <a:lstStyle/>
          <a:p>
            <a:pPr>
              <a:defRPr/>
            </a:pPr>
            <a:endParaRPr lang="en-AU"/>
          </a:p>
        </p:txBody>
      </p:sp>
      <p:sp>
        <p:nvSpPr>
          <p:cNvPr id="44" name="Rectangle 84"/>
          <p:cNvSpPr>
            <a:spLocks noChangeArrowheads="1"/>
          </p:cNvSpPr>
          <p:nvPr/>
        </p:nvSpPr>
        <p:spPr bwMode="auto">
          <a:xfrm>
            <a:off x="1591" y="2719984"/>
            <a:ext cx="9167813" cy="408385"/>
          </a:xfrm>
          <a:prstGeom prst="rect">
            <a:avLst/>
          </a:prstGeom>
          <a:noFill/>
          <a:ln w="9525">
            <a:noFill/>
            <a:miter lim="800000"/>
            <a:headEnd/>
            <a:tailEnd/>
          </a:ln>
        </p:spPr>
        <p:txBody>
          <a:bodyPr/>
          <a:lstStyle/>
          <a:p>
            <a:pPr>
              <a:defRPr/>
            </a:pPr>
            <a:endParaRPr lang="en-US"/>
          </a:p>
        </p:txBody>
      </p:sp>
      <p:pic>
        <p:nvPicPr>
          <p:cNvPr id="11" name="Picture 10">
            <a:extLst>
              <a:ext uri="{FF2B5EF4-FFF2-40B4-BE49-F238E27FC236}">
                <a16:creationId xmlns:a16="http://schemas.microsoft.com/office/drawing/2014/main" id="{35B5D801-8BF9-4650-9BFF-FFF9F24B1811}"/>
              </a:ext>
            </a:extLst>
          </p:cNvPr>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7985494" y="4561228"/>
            <a:ext cx="936488" cy="442800"/>
          </a:xfrm>
          <a:prstGeom prst="rect">
            <a:avLst/>
          </a:prstGeom>
        </p:spPr>
      </p:pic>
    </p:spTree>
    <p:extLst>
      <p:ext uri="{BB962C8B-B14F-4D97-AF65-F5344CB8AC3E}">
        <p14:creationId xmlns:p14="http://schemas.microsoft.com/office/powerpoint/2010/main" val="3838291267"/>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Lst>
  <p:hf sldNum="0" hdr="0" ftr="0" dt="0"/>
  <p:txStyles>
    <p:titleStyle>
      <a:lvl1pPr algn="l" defTabSz="914400" rtl="0" eaLnBrk="1" latinLnBrk="0" hangingPunct="1">
        <a:spcBef>
          <a:spcPct val="0"/>
        </a:spcBef>
        <a:buNone/>
        <a:defRPr sz="3600" b="0" kern="1200">
          <a:solidFill>
            <a:schemeClr val="accent3"/>
          </a:solidFill>
          <a:latin typeface="+mj-lt"/>
          <a:ea typeface="+mj-ea"/>
          <a:cs typeface="+mj-cs"/>
        </a:defRPr>
      </a:lvl1pPr>
    </p:titleStyle>
    <p:body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396000" indent="-1800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520" y="805458"/>
            <a:ext cx="8640960" cy="639365"/>
          </a:xfrm>
          <a:prstGeom prst="rect">
            <a:avLst/>
          </a:prstGeom>
        </p:spPr>
        <p:txBody>
          <a:bodyPr vert="horz" lIns="0" tIns="0" rIns="0" bIns="0" rtlCol="0" anchor="t" anchorCtr="0">
            <a:normAutofit/>
          </a:bodyPr>
          <a:lstStyle/>
          <a:p>
            <a:r>
              <a:rPr lang="en-US"/>
              <a:t>Click to edit Master title style</a:t>
            </a:r>
            <a:endParaRPr lang="en-AU"/>
          </a:p>
        </p:txBody>
      </p:sp>
      <p:sp>
        <p:nvSpPr>
          <p:cNvPr id="3" name="Text Placeholder 2"/>
          <p:cNvSpPr>
            <a:spLocks noGrp="1"/>
          </p:cNvSpPr>
          <p:nvPr>
            <p:ph type="body" idx="1"/>
          </p:nvPr>
        </p:nvSpPr>
        <p:spPr>
          <a:xfrm>
            <a:off x="251522" y="1550788"/>
            <a:ext cx="8640958" cy="318120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3"/>
          </p:nvPr>
        </p:nvSpPr>
        <p:spPr>
          <a:xfrm>
            <a:off x="601370" y="4878250"/>
            <a:ext cx="6083845" cy="93206"/>
          </a:xfrm>
          <a:prstGeom prst="rect">
            <a:avLst/>
          </a:prstGeom>
        </p:spPr>
        <p:txBody>
          <a:bodyPr vert="horz" lIns="0" tIns="0" rIns="0" bIns="0" rtlCol="0" anchor="ctr"/>
          <a:lstStyle>
            <a:lvl1pPr algn="l">
              <a:defRPr sz="900">
                <a:solidFill>
                  <a:schemeClr val="accent3"/>
                </a:solidFill>
              </a:defRPr>
            </a:lvl1pPr>
          </a:lstStyle>
          <a:p>
            <a:r>
              <a:rPr lang="en-AU"/>
              <a:t>Presentation title  |  Presenter name</a:t>
            </a:r>
          </a:p>
        </p:txBody>
      </p:sp>
      <p:sp>
        <p:nvSpPr>
          <p:cNvPr id="18" name="Slide Number Placeholder 17"/>
          <p:cNvSpPr>
            <a:spLocks noGrp="1"/>
          </p:cNvSpPr>
          <p:nvPr>
            <p:ph type="sldNum" sz="quarter" idx="4"/>
          </p:nvPr>
        </p:nvSpPr>
        <p:spPr>
          <a:xfrm>
            <a:off x="253577" y="4878250"/>
            <a:ext cx="288789" cy="95510"/>
          </a:xfrm>
          <a:prstGeom prst="rect">
            <a:avLst/>
          </a:prstGeom>
        </p:spPr>
        <p:txBody>
          <a:bodyPr vert="horz" lIns="0" tIns="0" rIns="0" bIns="0" rtlCol="0" anchor="ctr"/>
          <a:lstStyle>
            <a:lvl1pPr algn="r">
              <a:defRPr sz="900">
                <a:solidFill>
                  <a:schemeClr val="accent3"/>
                </a:solidFill>
              </a:defRPr>
            </a:lvl1pPr>
          </a:lstStyle>
          <a:p>
            <a:fld id="{2ABE124A-B5C5-46E0-B944-45307B126769}" type="slidenum">
              <a:rPr lang="en-AU" smtClean="0"/>
              <a:pPr/>
              <a:t>‹#›</a:t>
            </a:fld>
            <a:r>
              <a:rPr lang="en-AU"/>
              <a:t>  |</a:t>
            </a:r>
          </a:p>
        </p:txBody>
      </p:sp>
      <p:sp>
        <p:nvSpPr>
          <p:cNvPr id="36" name="AutoShape 4"/>
          <p:cNvSpPr>
            <a:spLocks noChangeAspect="1" noChangeArrowheads="1" noTextEdit="1"/>
          </p:cNvSpPr>
          <p:nvPr userDrawn="1"/>
        </p:nvSpPr>
        <p:spPr bwMode="auto">
          <a:xfrm>
            <a:off x="3178" y="2494956"/>
            <a:ext cx="9161463" cy="601265"/>
          </a:xfrm>
          <a:prstGeom prst="rect">
            <a:avLst/>
          </a:prstGeom>
          <a:noFill/>
          <a:ln>
            <a:noFill/>
          </a:ln>
        </p:spPr>
        <p:txBody>
          <a:bodyPr/>
          <a:lstStyle/>
          <a:p>
            <a:pPr>
              <a:defRPr/>
            </a:pPr>
            <a:endParaRPr lang="en-AU"/>
          </a:p>
        </p:txBody>
      </p:sp>
      <p:sp>
        <p:nvSpPr>
          <p:cNvPr id="38" name="Rectangle 7"/>
          <p:cNvSpPr>
            <a:spLocks noChangeArrowheads="1"/>
          </p:cNvSpPr>
          <p:nvPr userDrawn="1"/>
        </p:nvSpPr>
        <p:spPr bwMode="auto">
          <a:xfrm>
            <a:off x="12701" y="2728318"/>
            <a:ext cx="9142412" cy="367903"/>
          </a:xfrm>
          <a:prstGeom prst="rect">
            <a:avLst/>
          </a:prstGeom>
          <a:noFill/>
          <a:ln>
            <a:noFill/>
          </a:ln>
        </p:spPr>
        <p:txBody>
          <a:bodyPr/>
          <a:lstStyle/>
          <a:p>
            <a:pPr>
              <a:defRPr/>
            </a:pPr>
            <a:endParaRPr lang="en-AU"/>
          </a:p>
        </p:txBody>
      </p:sp>
      <p:sp>
        <p:nvSpPr>
          <p:cNvPr id="44" name="Rectangle 84"/>
          <p:cNvSpPr>
            <a:spLocks noChangeArrowheads="1"/>
          </p:cNvSpPr>
          <p:nvPr/>
        </p:nvSpPr>
        <p:spPr bwMode="auto">
          <a:xfrm>
            <a:off x="1591" y="2719984"/>
            <a:ext cx="9167813" cy="408385"/>
          </a:xfrm>
          <a:prstGeom prst="rect">
            <a:avLst/>
          </a:prstGeom>
          <a:noFill/>
          <a:ln w="9525">
            <a:noFill/>
            <a:miter lim="800000"/>
            <a:headEnd/>
            <a:tailEnd/>
          </a:ln>
        </p:spPr>
        <p:txBody>
          <a:bodyPr/>
          <a:lstStyle/>
          <a:p>
            <a:pPr>
              <a:defRPr/>
            </a:pPr>
            <a:endParaRPr lang="en-US"/>
          </a:p>
        </p:txBody>
      </p:sp>
      <p:pic>
        <p:nvPicPr>
          <p:cNvPr id="10" name="Graphic 9">
            <a:extLst>
              <a:ext uri="{FF2B5EF4-FFF2-40B4-BE49-F238E27FC236}">
                <a16:creationId xmlns:a16="http://schemas.microsoft.com/office/drawing/2014/main" id="{88F4E070-DE66-4ABC-A8F6-3559DD6EA35B}"/>
              </a:ext>
              <a:ext uri="{C183D7F6-B498-43B3-948B-1728B52AA6E4}">
                <adec:decorative xmlns:adec="http://schemas.microsoft.com/office/drawing/2017/decorative" val="1"/>
              </a:ext>
            </a:extLst>
          </p:cNvPr>
          <p:cNvPicPr>
            <a:picLocks noChangeAspect="1"/>
          </p:cNvPicPr>
          <p:nvPr userDrawn="1"/>
        </p:nvPicPr>
        <p:blipFill>
          <a:blip r:embed="rId21" cstate="print">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251519" y="195486"/>
            <a:ext cx="1768081" cy="442800"/>
          </a:xfrm>
          <a:prstGeom prst="rect">
            <a:avLst/>
          </a:prstGeom>
        </p:spPr>
      </p:pic>
    </p:spTree>
    <p:extLst>
      <p:ext uri="{BB962C8B-B14F-4D97-AF65-F5344CB8AC3E}">
        <p14:creationId xmlns:p14="http://schemas.microsoft.com/office/powerpoint/2010/main" val="1904957525"/>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 id="2147483796" r:id="rId15"/>
    <p:sldLayoutId id="2147483797" r:id="rId16"/>
    <p:sldLayoutId id="2147483798" r:id="rId17"/>
    <p:sldLayoutId id="2147483799" r:id="rId18"/>
    <p:sldLayoutId id="2147483800" r:id="rId19"/>
  </p:sldLayoutIdLst>
  <p:hf sldNum="0" hdr="0" ftr="0" dt="0"/>
  <p:txStyles>
    <p:titleStyle>
      <a:lvl1pPr algn="l" defTabSz="914400" rtl="0" eaLnBrk="1" latinLnBrk="0" hangingPunct="1">
        <a:spcBef>
          <a:spcPct val="0"/>
        </a:spcBef>
        <a:buNone/>
        <a:defRPr sz="3600" b="0" kern="1200">
          <a:solidFill>
            <a:schemeClr val="accent3"/>
          </a:solidFill>
          <a:latin typeface="+mj-lt"/>
          <a:ea typeface="+mj-ea"/>
          <a:cs typeface="+mj-cs"/>
        </a:defRPr>
      </a:lvl1pPr>
    </p:titleStyle>
    <p:body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396000" indent="-1800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520" y="242243"/>
            <a:ext cx="8640960" cy="639365"/>
          </a:xfrm>
          <a:prstGeom prst="rect">
            <a:avLst/>
          </a:prstGeom>
        </p:spPr>
        <p:txBody>
          <a:bodyPr vert="horz" lIns="0" tIns="0" rIns="0" bIns="0" rtlCol="0" anchor="t" anchorCtr="0">
            <a:normAutofit/>
          </a:bodyPr>
          <a:lstStyle/>
          <a:p>
            <a:r>
              <a:rPr lang="en-US"/>
              <a:t>Click to edit Master title style</a:t>
            </a:r>
            <a:endParaRPr lang="en-AU"/>
          </a:p>
        </p:txBody>
      </p:sp>
      <p:sp>
        <p:nvSpPr>
          <p:cNvPr id="3" name="Text Placeholder 2"/>
          <p:cNvSpPr>
            <a:spLocks noGrp="1"/>
          </p:cNvSpPr>
          <p:nvPr>
            <p:ph type="body" idx="1"/>
          </p:nvPr>
        </p:nvSpPr>
        <p:spPr>
          <a:xfrm>
            <a:off x="251522" y="987573"/>
            <a:ext cx="8640958" cy="357428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3"/>
          </p:nvPr>
        </p:nvSpPr>
        <p:spPr>
          <a:xfrm>
            <a:off x="601370" y="4878250"/>
            <a:ext cx="6083845" cy="93206"/>
          </a:xfrm>
          <a:prstGeom prst="rect">
            <a:avLst/>
          </a:prstGeom>
        </p:spPr>
        <p:txBody>
          <a:bodyPr vert="horz" lIns="0" tIns="0" rIns="0" bIns="0" rtlCol="0" anchor="ctr"/>
          <a:lstStyle>
            <a:lvl1pPr algn="l">
              <a:defRPr sz="900">
                <a:solidFill>
                  <a:schemeClr val="accent3"/>
                </a:solidFill>
              </a:defRPr>
            </a:lvl1pPr>
          </a:lstStyle>
          <a:p>
            <a:r>
              <a:rPr lang="en-AU"/>
              <a:t>Presentation title  |  Presenter name</a:t>
            </a:r>
          </a:p>
        </p:txBody>
      </p:sp>
      <p:sp>
        <p:nvSpPr>
          <p:cNvPr id="18" name="Slide Number Placeholder 17"/>
          <p:cNvSpPr>
            <a:spLocks noGrp="1"/>
          </p:cNvSpPr>
          <p:nvPr>
            <p:ph type="sldNum" sz="quarter" idx="4"/>
          </p:nvPr>
        </p:nvSpPr>
        <p:spPr>
          <a:xfrm>
            <a:off x="253577" y="4878250"/>
            <a:ext cx="288789" cy="95510"/>
          </a:xfrm>
          <a:prstGeom prst="rect">
            <a:avLst/>
          </a:prstGeom>
        </p:spPr>
        <p:txBody>
          <a:bodyPr vert="horz" lIns="0" tIns="0" rIns="0" bIns="0" rtlCol="0" anchor="ctr"/>
          <a:lstStyle>
            <a:lvl1pPr algn="r">
              <a:defRPr sz="900">
                <a:solidFill>
                  <a:schemeClr val="accent3"/>
                </a:solidFill>
              </a:defRPr>
            </a:lvl1pPr>
          </a:lstStyle>
          <a:p>
            <a:fld id="{2ABE124A-B5C5-46E0-B944-45307B126769}" type="slidenum">
              <a:rPr lang="en-AU" smtClean="0"/>
              <a:pPr/>
              <a:t>‹#›</a:t>
            </a:fld>
            <a:r>
              <a:rPr lang="en-AU"/>
              <a:t>  |</a:t>
            </a:r>
          </a:p>
        </p:txBody>
      </p:sp>
      <p:sp>
        <p:nvSpPr>
          <p:cNvPr id="36" name="AutoShape 4"/>
          <p:cNvSpPr>
            <a:spLocks noChangeAspect="1" noChangeArrowheads="1" noTextEdit="1"/>
          </p:cNvSpPr>
          <p:nvPr userDrawn="1"/>
        </p:nvSpPr>
        <p:spPr bwMode="auto">
          <a:xfrm>
            <a:off x="3178" y="2494956"/>
            <a:ext cx="9161463" cy="601265"/>
          </a:xfrm>
          <a:prstGeom prst="rect">
            <a:avLst/>
          </a:prstGeom>
          <a:noFill/>
          <a:ln>
            <a:noFill/>
          </a:ln>
        </p:spPr>
        <p:txBody>
          <a:bodyPr/>
          <a:lstStyle/>
          <a:p>
            <a:pPr>
              <a:defRPr/>
            </a:pPr>
            <a:endParaRPr lang="en-AU"/>
          </a:p>
        </p:txBody>
      </p:sp>
      <p:sp>
        <p:nvSpPr>
          <p:cNvPr id="38" name="Rectangle 7"/>
          <p:cNvSpPr>
            <a:spLocks noChangeArrowheads="1"/>
          </p:cNvSpPr>
          <p:nvPr userDrawn="1"/>
        </p:nvSpPr>
        <p:spPr bwMode="auto">
          <a:xfrm>
            <a:off x="12701" y="2728318"/>
            <a:ext cx="9142412" cy="367903"/>
          </a:xfrm>
          <a:prstGeom prst="rect">
            <a:avLst/>
          </a:prstGeom>
          <a:noFill/>
          <a:ln>
            <a:noFill/>
          </a:ln>
        </p:spPr>
        <p:txBody>
          <a:bodyPr/>
          <a:lstStyle/>
          <a:p>
            <a:pPr>
              <a:defRPr/>
            </a:pPr>
            <a:endParaRPr lang="en-AU"/>
          </a:p>
        </p:txBody>
      </p:sp>
      <p:sp>
        <p:nvSpPr>
          <p:cNvPr id="44" name="Rectangle 84"/>
          <p:cNvSpPr>
            <a:spLocks noChangeArrowheads="1"/>
          </p:cNvSpPr>
          <p:nvPr/>
        </p:nvSpPr>
        <p:spPr bwMode="auto">
          <a:xfrm>
            <a:off x="1591" y="2719984"/>
            <a:ext cx="9167813" cy="408385"/>
          </a:xfrm>
          <a:prstGeom prst="rect">
            <a:avLst/>
          </a:prstGeom>
          <a:noFill/>
          <a:ln w="9525">
            <a:noFill/>
            <a:miter lim="800000"/>
            <a:headEnd/>
            <a:tailEnd/>
          </a:ln>
        </p:spPr>
        <p:txBody>
          <a:bodyPr/>
          <a:lstStyle/>
          <a:p>
            <a:pPr>
              <a:defRPr/>
            </a:pPr>
            <a:endParaRPr lang="en-US"/>
          </a:p>
        </p:txBody>
      </p:sp>
      <p:pic>
        <p:nvPicPr>
          <p:cNvPr id="10" name="Graphic 9">
            <a:extLst>
              <a:ext uri="{FF2B5EF4-FFF2-40B4-BE49-F238E27FC236}">
                <a16:creationId xmlns:a16="http://schemas.microsoft.com/office/drawing/2014/main" id="{E48BB93D-47BD-4299-AC60-ADD2BF55C87B}"/>
              </a:ext>
              <a:ext uri="{C183D7F6-B498-43B3-948B-1728B52AA6E4}">
                <adec:decorative xmlns:adec="http://schemas.microsoft.com/office/drawing/2017/decorative" val="1"/>
              </a:ext>
            </a:extLst>
          </p:cNvPr>
          <p:cNvPicPr>
            <a:picLocks noChangeAspect="1"/>
          </p:cNvPicPr>
          <p:nvPr userDrawn="1"/>
        </p:nvPicPr>
        <p:blipFill>
          <a:blip r:embed="rId17" cstate="print">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7153901" y="4561228"/>
            <a:ext cx="1768081" cy="442800"/>
          </a:xfrm>
          <a:prstGeom prst="rect">
            <a:avLst/>
          </a:prstGeom>
        </p:spPr>
      </p:pic>
    </p:spTree>
    <p:extLst>
      <p:ext uri="{BB962C8B-B14F-4D97-AF65-F5344CB8AC3E}">
        <p14:creationId xmlns:p14="http://schemas.microsoft.com/office/powerpoint/2010/main" val="3642846439"/>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 id="2147483815" r:id="rId14"/>
    <p:sldLayoutId id="2147483816" r:id="rId15"/>
  </p:sldLayoutIdLst>
  <p:hf sldNum="0" hdr="0" ftr="0" dt="0"/>
  <p:txStyles>
    <p:titleStyle>
      <a:lvl1pPr algn="l" defTabSz="914400" rtl="0" eaLnBrk="1" latinLnBrk="0" hangingPunct="1">
        <a:spcBef>
          <a:spcPct val="0"/>
        </a:spcBef>
        <a:buNone/>
        <a:defRPr sz="3600" b="0" kern="1200">
          <a:solidFill>
            <a:schemeClr val="accent3"/>
          </a:solidFill>
          <a:latin typeface="+mj-lt"/>
          <a:ea typeface="+mj-ea"/>
          <a:cs typeface="+mj-cs"/>
        </a:defRPr>
      </a:lvl1pPr>
    </p:titleStyle>
    <p:body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396000" indent="-1800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520" y="805458"/>
            <a:ext cx="8640960" cy="639365"/>
          </a:xfrm>
          <a:prstGeom prst="rect">
            <a:avLst/>
          </a:prstGeom>
        </p:spPr>
        <p:txBody>
          <a:bodyPr vert="horz" lIns="0" tIns="0" rIns="0" bIns="0" rtlCol="0" anchor="t" anchorCtr="0">
            <a:normAutofit/>
          </a:bodyPr>
          <a:lstStyle/>
          <a:p>
            <a:r>
              <a:rPr lang="en-US"/>
              <a:t>Click to edit Master title style</a:t>
            </a:r>
            <a:endParaRPr lang="en-AU"/>
          </a:p>
        </p:txBody>
      </p:sp>
      <p:sp>
        <p:nvSpPr>
          <p:cNvPr id="3" name="Text Placeholder 2"/>
          <p:cNvSpPr>
            <a:spLocks noGrp="1"/>
          </p:cNvSpPr>
          <p:nvPr>
            <p:ph type="body" idx="1"/>
          </p:nvPr>
        </p:nvSpPr>
        <p:spPr>
          <a:xfrm>
            <a:off x="251522" y="1550788"/>
            <a:ext cx="8640958" cy="318120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3"/>
          </p:nvPr>
        </p:nvSpPr>
        <p:spPr>
          <a:xfrm>
            <a:off x="601370" y="4878250"/>
            <a:ext cx="6083845" cy="93206"/>
          </a:xfrm>
          <a:prstGeom prst="rect">
            <a:avLst/>
          </a:prstGeom>
        </p:spPr>
        <p:txBody>
          <a:bodyPr vert="horz" lIns="0" tIns="0" rIns="0" bIns="0" rtlCol="0" anchor="ctr"/>
          <a:lstStyle>
            <a:lvl1pPr algn="l">
              <a:defRPr sz="900">
                <a:solidFill>
                  <a:schemeClr val="accent3"/>
                </a:solidFill>
              </a:defRPr>
            </a:lvl1pPr>
          </a:lstStyle>
          <a:p>
            <a:r>
              <a:rPr lang="en-AU"/>
              <a:t>Presentation title  |  Presenter name</a:t>
            </a:r>
          </a:p>
        </p:txBody>
      </p:sp>
      <p:sp>
        <p:nvSpPr>
          <p:cNvPr id="18" name="Slide Number Placeholder 17"/>
          <p:cNvSpPr>
            <a:spLocks noGrp="1"/>
          </p:cNvSpPr>
          <p:nvPr>
            <p:ph type="sldNum" sz="quarter" idx="4"/>
          </p:nvPr>
        </p:nvSpPr>
        <p:spPr>
          <a:xfrm>
            <a:off x="253577" y="4878250"/>
            <a:ext cx="288789" cy="95510"/>
          </a:xfrm>
          <a:prstGeom prst="rect">
            <a:avLst/>
          </a:prstGeom>
        </p:spPr>
        <p:txBody>
          <a:bodyPr vert="horz" lIns="0" tIns="0" rIns="0" bIns="0" rtlCol="0" anchor="ctr"/>
          <a:lstStyle>
            <a:lvl1pPr algn="r">
              <a:defRPr sz="900">
                <a:solidFill>
                  <a:schemeClr val="accent3"/>
                </a:solidFill>
              </a:defRPr>
            </a:lvl1pPr>
          </a:lstStyle>
          <a:p>
            <a:fld id="{2ABE124A-B5C5-46E0-B944-45307B126769}" type="slidenum">
              <a:rPr lang="en-AU" smtClean="0"/>
              <a:pPr/>
              <a:t>‹#›</a:t>
            </a:fld>
            <a:r>
              <a:rPr lang="en-AU"/>
              <a:t>  |</a:t>
            </a:r>
          </a:p>
        </p:txBody>
      </p:sp>
      <p:sp>
        <p:nvSpPr>
          <p:cNvPr id="36" name="AutoShape 4"/>
          <p:cNvSpPr>
            <a:spLocks noChangeAspect="1" noChangeArrowheads="1" noTextEdit="1"/>
          </p:cNvSpPr>
          <p:nvPr userDrawn="1"/>
        </p:nvSpPr>
        <p:spPr bwMode="auto">
          <a:xfrm>
            <a:off x="3178" y="2494956"/>
            <a:ext cx="9161463" cy="601265"/>
          </a:xfrm>
          <a:prstGeom prst="rect">
            <a:avLst/>
          </a:prstGeom>
          <a:noFill/>
          <a:ln>
            <a:noFill/>
          </a:ln>
        </p:spPr>
        <p:txBody>
          <a:bodyPr/>
          <a:lstStyle/>
          <a:p>
            <a:pPr>
              <a:defRPr/>
            </a:pPr>
            <a:endParaRPr lang="en-AU"/>
          </a:p>
        </p:txBody>
      </p:sp>
      <p:sp>
        <p:nvSpPr>
          <p:cNvPr id="38" name="Rectangle 7"/>
          <p:cNvSpPr>
            <a:spLocks noChangeArrowheads="1"/>
          </p:cNvSpPr>
          <p:nvPr userDrawn="1"/>
        </p:nvSpPr>
        <p:spPr bwMode="auto">
          <a:xfrm>
            <a:off x="12701" y="2728318"/>
            <a:ext cx="9142412" cy="367903"/>
          </a:xfrm>
          <a:prstGeom prst="rect">
            <a:avLst/>
          </a:prstGeom>
          <a:noFill/>
          <a:ln>
            <a:noFill/>
          </a:ln>
        </p:spPr>
        <p:txBody>
          <a:bodyPr/>
          <a:lstStyle/>
          <a:p>
            <a:pPr>
              <a:defRPr/>
            </a:pPr>
            <a:endParaRPr lang="en-AU"/>
          </a:p>
        </p:txBody>
      </p:sp>
      <p:sp>
        <p:nvSpPr>
          <p:cNvPr id="44" name="Rectangle 84"/>
          <p:cNvSpPr>
            <a:spLocks noChangeArrowheads="1"/>
          </p:cNvSpPr>
          <p:nvPr/>
        </p:nvSpPr>
        <p:spPr bwMode="auto">
          <a:xfrm>
            <a:off x="1591" y="2719984"/>
            <a:ext cx="9167813" cy="408385"/>
          </a:xfrm>
          <a:prstGeom prst="rect">
            <a:avLst/>
          </a:prstGeom>
          <a:noFill/>
          <a:ln w="9525">
            <a:noFill/>
            <a:miter lim="800000"/>
            <a:headEnd/>
            <a:tailEnd/>
          </a:ln>
        </p:spPr>
        <p:txBody>
          <a:bodyPr/>
          <a:lstStyle/>
          <a:p>
            <a:pPr>
              <a:defRPr/>
            </a:pPr>
            <a:endParaRPr lang="en-US"/>
          </a:p>
        </p:txBody>
      </p:sp>
      <p:pic>
        <p:nvPicPr>
          <p:cNvPr id="6" name="Picture 5">
            <a:extLst>
              <a:ext uri="{FF2B5EF4-FFF2-40B4-BE49-F238E27FC236}">
                <a16:creationId xmlns:a16="http://schemas.microsoft.com/office/drawing/2014/main" id="{1D99F6DE-9351-1240-AACA-180705475965}"/>
              </a:ext>
            </a:extLst>
          </p:cNvPr>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243290" y="245070"/>
            <a:ext cx="1010317" cy="232078"/>
          </a:xfrm>
          <a:prstGeom prst="rect">
            <a:avLst/>
          </a:prstGeom>
        </p:spPr>
      </p:pic>
    </p:spTree>
    <p:extLst>
      <p:ext uri="{BB962C8B-B14F-4D97-AF65-F5344CB8AC3E}">
        <p14:creationId xmlns:p14="http://schemas.microsoft.com/office/powerpoint/2010/main" val="296842639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Lst>
  <p:hf sldNum="0" hdr="0" ftr="0" dt="0"/>
  <p:txStyles>
    <p:titleStyle>
      <a:lvl1pPr algn="l" defTabSz="914400" rtl="0" eaLnBrk="1" latinLnBrk="0" hangingPunct="1">
        <a:spcBef>
          <a:spcPct val="0"/>
        </a:spcBef>
        <a:buNone/>
        <a:defRPr sz="3600" b="0" kern="1200">
          <a:solidFill>
            <a:schemeClr val="accent3"/>
          </a:solidFill>
          <a:latin typeface="+mj-lt"/>
          <a:ea typeface="+mj-ea"/>
          <a:cs typeface="+mj-cs"/>
        </a:defRPr>
      </a:lvl1pPr>
    </p:titleStyle>
    <p:body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396000" indent="-1800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520" y="242243"/>
            <a:ext cx="8640960" cy="639365"/>
          </a:xfrm>
          <a:prstGeom prst="rect">
            <a:avLst/>
          </a:prstGeom>
        </p:spPr>
        <p:txBody>
          <a:bodyPr vert="horz" lIns="0" tIns="0" rIns="0" bIns="0" rtlCol="0" anchor="t" anchorCtr="0">
            <a:normAutofit/>
          </a:bodyPr>
          <a:lstStyle/>
          <a:p>
            <a:r>
              <a:rPr lang="en-US"/>
              <a:t>Click to edit Master title style</a:t>
            </a:r>
            <a:endParaRPr lang="en-AU"/>
          </a:p>
        </p:txBody>
      </p:sp>
      <p:sp>
        <p:nvSpPr>
          <p:cNvPr id="3" name="Text Placeholder 2"/>
          <p:cNvSpPr>
            <a:spLocks noGrp="1"/>
          </p:cNvSpPr>
          <p:nvPr>
            <p:ph type="body" idx="1"/>
          </p:nvPr>
        </p:nvSpPr>
        <p:spPr>
          <a:xfrm>
            <a:off x="251522" y="987573"/>
            <a:ext cx="8640958" cy="357428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3"/>
          </p:nvPr>
        </p:nvSpPr>
        <p:spPr>
          <a:xfrm>
            <a:off x="601370" y="4878250"/>
            <a:ext cx="6083845" cy="93206"/>
          </a:xfrm>
          <a:prstGeom prst="rect">
            <a:avLst/>
          </a:prstGeom>
        </p:spPr>
        <p:txBody>
          <a:bodyPr vert="horz" lIns="0" tIns="0" rIns="0" bIns="0" rtlCol="0" anchor="ctr"/>
          <a:lstStyle>
            <a:lvl1pPr algn="l">
              <a:defRPr sz="900">
                <a:solidFill>
                  <a:schemeClr val="accent3"/>
                </a:solidFill>
              </a:defRPr>
            </a:lvl1pPr>
          </a:lstStyle>
          <a:p>
            <a:r>
              <a:rPr lang="en-AU"/>
              <a:t>Presentation title  |  Presenter name</a:t>
            </a:r>
          </a:p>
        </p:txBody>
      </p:sp>
      <p:sp>
        <p:nvSpPr>
          <p:cNvPr id="18" name="Slide Number Placeholder 17"/>
          <p:cNvSpPr>
            <a:spLocks noGrp="1"/>
          </p:cNvSpPr>
          <p:nvPr>
            <p:ph type="sldNum" sz="quarter" idx="4"/>
          </p:nvPr>
        </p:nvSpPr>
        <p:spPr>
          <a:xfrm>
            <a:off x="253577" y="4878250"/>
            <a:ext cx="288789" cy="95510"/>
          </a:xfrm>
          <a:prstGeom prst="rect">
            <a:avLst/>
          </a:prstGeom>
        </p:spPr>
        <p:txBody>
          <a:bodyPr vert="horz" lIns="0" tIns="0" rIns="0" bIns="0" rtlCol="0" anchor="ctr"/>
          <a:lstStyle>
            <a:lvl1pPr algn="r">
              <a:defRPr sz="900">
                <a:solidFill>
                  <a:schemeClr val="accent3"/>
                </a:solidFill>
              </a:defRPr>
            </a:lvl1pPr>
          </a:lstStyle>
          <a:p>
            <a:fld id="{2ABE124A-B5C5-46E0-B944-45307B126769}" type="slidenum">
              <a:rPr lang="en-AU" smtClean="0"/>
              <a:pPr/>
              <a:t>‹#›</a:t>
            </a:fld>
            <a:r>
              <a:rPr lang="en-AU"/>
              <a:t>  |</a:t>
            </a:r>
          </a:p>
        </p:txBody>
      </p:sp>
      <p:sp>
        <p:nvSpPr>
          <p:cNvPr id="36" name="AutoShape 4"/>
          <p:cNvSpPr>
            <a:spLocks noChangeAspect="1" noChangeArrowheads="1" noTextEdit="1"/>
          </p:cNvSpPr>
          <p:nvPr userDrawn="1"/>
        </p:nvSpPr>
        <p:spPr bwMode="auto">
          <a:xfrm>
            <a:off x="3178" y="2494956"/>
            <a:ext cx="9161463" cy="601265"/>
          </a:xfrm>
          <a:prstGeom prst="rect">
            <a:avLst/>
          </a:prstGeom>
          <a:noFill/>
          <a:ln>
            <a:noFill/>
          </a:ln>
        </p:spPr>
        <p:txBody>
          <a:bodyPr/>
          <a:lstStyle/>
          <a:p>
            <a:pPr>
              <a:defRPr/>
            </a:pPr>
            <a:endParaRPr lang="en-AU"/>
          </a:p>
        </p:txBody>
      </p:sp>
      <p:sp>
        <p:nvSpPr>
          <p:cNvPr id="38" name="Rectangle 7"/>
          <p:cNvSpPr>
            <a:spLocks noChangeArrowheads="1"/>
          </p:cNvSpPr>
          <p:nvPr userDrawn="1"/>
        </p:nvSpPr>
        <p:spPr bwMode="auto">
          <a:xfrm>
            <a:off x="12701" y="2728318"/>
            <a:ext cx="9142412" cy="367903"/>
          </a:xfrm>
          <a:prstGeom prst="rect">
            <a:avLst/>
          </a:prstGeom>
          <a:noFill/>
          <a:ln>
            <a:noFill/>
          </a:ln>
        </p:spPr>
        <p:txBody>
          <a:bodyPr/>
          <a:lstStyle/>
          <a:p>
            <a:pPr>
              <a:defRPr/>
            </a:pPr>
            <a:endParaRPr lang="en-AU"/>
          </a:p>
        </p:txBody>
      </p:sp>
      <p:sp>
        <p:nvSpPr>
          <p:cNvPr id="44" name="Rectangle 84"/>
          <p:cNvSpPr>
            <a:spLocks noChangeArrowheads="1"/>
          </p:cNvSpPr>
          <p:nvPr/>
        </p:nvSpPr>
        <p:spPr bwMode="auto">
          <a:xfrm>
            <a:off x="1591" y="2719984"/>
            <a:ext cx="9167813" cy="408385"/>
          </a:xfrm>
          <a:prstGeom prst="rect">
            <a:avLst/>
          </a:prstGeom>
          <a:noFill/>
          <a:ln w="9525">
            <a:noFill/>
            <a:miter lim="800000"/>
            <a:headEnd/>
            <a:tailEnd/>
          </a:ln>
        </p:spPr>
        <p:txBody>
          <a:bodyPr/>
          <a:lstStyle/>
          <a:p>
            <a:pPr>
              <a:defRPr/>
            </a:pPr>
            <a:endParaRPr lang="en-US"/>
          </a:p>
        </p:txBody>
      </p:sp>
      <p:pic>
        <p:nvPicPr>
          <p:cNvPr id="10" name="Picture 9">
            <a:extLst>
              <a:ext uri="{FF2B5EF4-FFF2-40B4-BE49-F238E27FC236}">
                <a16:creationId xmlns:a16="http://schemas.microsoft.com/office/drawing/2014/main" id="{5D46349F-4F50-4446-8BA9-4263776EBB91}"/>
              </a:ext>
            </a:extLst>
          </p:cNvPr>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7882858" y="4709569"/>
            <a:ext cx="1010317" cy="232078"/>
          </a:xfrm>
          <a:prstGeom prst="rect">
            <a:avLst/>
          </a:prstGeom>
        </p:spPr>
      </p:pic>
    </p:spTree>
    <p:extLst>
      <p:ext uri="{BB962C8B-B14F-4D97-AF65-F5344CB8AC3E}">
        <p14:creationId xmlns:p14="http://schemas.microsoft.com/office/powerpoint/2010/main" val="2343220655"/>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Lst>
  <p:hf sldNum="0" hdr="0" ftr="0" dt="0"/>
  <p:txStyles>
    <p:titleStyle>
      <a:lvl1pPr algn="l" defTabSz="914400" rtl="0" eaLnBrk="1" latinLnBrk="0" hangingPunct="1">
        <a:spcBef>
          <a:spcPct val="0"/>
        </a:spcBef>
        <a:buNone/>
        <a:defRPr sz="3600" b="0" kern="1200">
          <a:solidFill>
            <a:schemeClr val="accent3"/>
          </a:solidFill>
          <a:latin typeface="+mj-lt"/>
          <a:ea typeface="+mj-ea"/>
          <a:cs typeface="+mj-cs"/>
        </a:defRPr>
      </a:lvl1pPr>
    </p:titleStyle>
    <p:body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396000" indent="-1800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602">
          <p15:clr>
            <a:srgbClr val="F26B43"/>
          </p15:clr>
        </p15:guide>
        <p15:guide id="2" orient="horz" pos="3162">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520" y="805458"/>
            <a:ext cx="8640960" cy="639365"/>
          </a:xfrm>
          <a:prstGeom prst="rect">
            <a:avLst/>
          </a:prstGeom>
        </p:spPr>
        <p:txBody>
          <a:bodyPr vert="horz" lIns="0" tIns="0" rIns="0" bIns="0" rtlCol="0" anchor="t" anchorCtr="0">
            <a:normAutofit/>
          </a:bodyPr>
          <a:lstStyle/>
          <a:p>
            <a:r>
              <a:rPr lang="en-US"/>
              <a:t>Click to edit Master title style</a:t>
            </a:r>
            <a:endParaRPr lang="en-AU"/>
          </a:p>
        </p:txBody>
      </p:sp>
      <p:sp>
        <p:nvSpPr>
          <p:cNvPr id="3" name="Text Placeholder 2"/>
          <p:cNvSpPr>
            <a:spLocks noGrp="1"/>
          </p:cNvSpPr>
          <p:nvPr>
            <p:ph type="body" idx="1"/>
          </p:nvPr>
        </p:nvSpPr>
        <p:spPr>
          <a:xfrm>
            <a:off x="251522" y="1550788"/>
            <a:ext cx="8640958" cy="318120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3"/>
          </p:nvPr>
        </p:nvSpPr>
        <p:spPr>
          <a:xfrm>
            <a:off x="601370" y="4878250"/>
            <a:ext cx="6083845" cy="93206"/>
          </a:xfrm>
          <a:prstGeom prst="rect">
            <a:avLst/>
          </a:prstGeom>
        </p:spPr>
        <p:txBody>
          <a:bodyPr vert="horz" lIns="0" tIns="0" rIns="0" bIns="0" rtlCol="0" anchor="ctr"/>
          <a:lstStyle>
            <a:lvl1pPr algn="l">
              <a:defRPr sz="900">
                <a:solidFill>
                  <a:schemeClr val="accent3"/>
                </a:solidFill>
              </a:defRPr>
            </a:lvl1pPr>
          </a:lstStyle>
          <a:p>
            <a:r>
              <a:rPr lang="en-AU"/>
              <a:t>Presentation title  |  Presenter name</a:t>
            </a:r>
          </a:p>
        </p:txBody>
      </p:sp>
      <p:sp>
        <p:nvSpPr>
          <p:cNvPr id="18" name="Slide Number Placeholder 17"/>
          <p:cNvSpPr>
            <a:spLocks noGrp="1"/>
          </p:cNvSpPr>
          <p:nvPr>
            <p:ph type="sldNum" sz="quarter" idx="4"/>
          </p:nvPr>
        </p:nvSpPr>
        <p:spPr>
          <a:xfrm>
            <a:off x="253577" y="4878250"/>
            <a:ext cx="288789" cy="95510"/>
          </a:xfrm>
          <a:prstGeom prst="rect">
            <a:avLst/>
          </a:prstGeom>
        </p:spPr>
        <p:txBody>
          <a:bodyPr vert="horz" lIns="0" tIns="0" rIns="0" bIns="0" rtlCol="0" anchor="ctr"/>
          <a:lstStyle>
            <a:lvl1pPr algn="r">
              <a:defRPr sz="900">
                <a:solidFill>
                  <a:schemeClr val="accent3"/>
                </a:solidFill>
              </a:defRPr>
            </a:lvl1pPr>
          </a:lstStyle>
          <a:p>
            <a:fld id="{2ABE124A-B5C5-46E0-B944-45307B126769}" type="slidenum">
              <a:rPr lang="en-AU" smtClean="0"/>
              <a:pPr/>
              <a:t>‹#›</a:t>
            </a:fld>
            <a:r>
              <a:rPr lang="en-AU"/>
              <a:t>  |</a:t>
            </a:r>
          </a:p>
        </p:txBody>
      </p:sp>
      <p:sp>
        <p:nvSpPr>
          <p:cNvPr id="36" name="AutoShape 4"/>
          <p:cNvSpPr>
            <a:spLocks noChangeAspect="1" noChangeArrowheads="1" noTextEdit="1"/>
          </p:cNvSpPr>
          <p:nvPr userDrawn="1"/>
        </p:nvSpPr>
        <p:spPr bwMode="auto">
          <a:xfrm>
            <a:off x="3178" y="2494956"/>
            <a:ext cx="9161463" cy="601265"/>
          </a:xfrm>
          <a:prstGeom prst="rect">
            <a:avLst/>
          </a:prstGeom>
          <a:noFill/>
          <a:ln>
            <a:noFill/>
          </a:ln>
        </p:spPr>
        <p:txBody>
          <a:bodyPr/>
          <a:lstStyle/>
          <a:p>
            <a:pPr>
              <a:defRPr/>
            </a:pPr>
            <a:endParaRPr lang="en-AU"/>
          </a:p>
        </p:txBody>
      </p:sp>
      <p:sp>
        <p:nvSpPr>
          <p:cNvPr id="38" name="Rectangle 7"/>
          <p:cNvSpPr>
            <a:spLocks noChangeArrowheads="1"/>
          </p:cNvSpPr>
          <p:nvPr userDrawn="1"/>
        </p:nvSpPr>
        <p:spPr bwMode="auto">
          <a:xfrm>
            <a:off x="12701" y="2728318"/>
            <a:ext cx="9142412" cy="367903"/>
          </a:xfrm>
          <a:prstGeom prst="rect">
            <a:avLst/>
          </a:prstGeom>
          <a:noFill/>
          <a:ln>
            <a:noFill/>
          </a:ln>
        </p:spPr>
        <p:txBody>
          <a:bodyPr/>
          <a:lstStyle/>
          <a:p>
            <a:pPr>
              <a:defRPr/>
            </a:pPr>
            <a:endParaRPr lang="en-AU"/>
          </a:p>
        </p:txBody>
      </p:sp>
      <p:sp>
        <p:nvSpPr>
          <p:cNvPr id="44" name="Rectangle 84"/>
          <p:cNvSpPr>
            <a:spLocks noChangeArrowheads="1"/>
          </p:cNvSpPr>
          <p:nvPr/>
        </p:nvSpPr>
        <p:spPr bwMode="auto">
          <a:xfrm>
            <a:off x="1591" y="2719984"/>
            <a:ext cx="9167813" cy="408385"/>
          </a:xfrm>
          <a:prstGeom prst="rect">
            <a:avLst/>
          </a:prstGeom>
          <a:noFill/>
          <a:ln w="9525">
            <a:noFill/>
            <a:miter lim="800000"/>
            <a:headEnd/>
            <a:tailEnd/>
          </a:ln>
        </p:spPr>
        <p:txBody>
          <a:bodyPr/>
          <a:lstStyle/>
          <a:p>
            <a:pPr>
              <a:defRPr/>
            </a:pPr>
            <a:endParaRPr lang="en-US"/>
          </a:p>
        </p:txBody>
      </p:sp>
      <p:pic>
        <p:nvPicPr>
          <p:cNvPr id="22" name="Picture 21"/>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251520" y="195486"/>
            <a:ext cx="442169" cy="442169"/>
          </a:xfrm>
          <a:prstGeom prst="rect">
            <a:avLst/>
          </a:prstGeom>
        </p:spPr>
      </p:pic>
    </p:spTree>
    <p:extLst>
      <p:ext uri="{BB962C8B-B14F-4D97-AF65-F5344CB8AC3E}">
        <p14:creationId xmlns:p14="http://schemas.microsoft.com/office/powerpoint/2010/main" val="2115079144"/>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 id="2147483832" r:id="rId14"/>
    <p:sldLayoutId id="2147483833" r:id="rId15"/>
    <p:sldLayoutId id="2147483834" r:id="rId16"/>
    <p:sldLayoutId id="2147483835" r:id="rId17"/>
    <p:sldLayoutId id="2147483836" r:id="rId18"/>
    <p:sldLayoutId id="2147483837" r:id="rId19"/>
  </p:sldLayoutIdLst>
  <p:hf sldNum="0" hdr="0" ftr="0" dt="0"/>
  <p:txStyles>
    <p:titleStyle>
      <a:lvl1pPr algn="l" defTabSz="914400" rtl="0" eaLnBrk="1" latinLnBrk="0" hangingPunct="1">
        <a:spcBef>
          <a:spcPct val="0"/>
        </a:spcBef>
        <a:buNone/>
        <a:defRPr sz="3600" b="0" kern="1200">
          <a:solidFill>
            <a:schemeClr val="accent3"/>
          </a:solidFill>
          <a:latin typeface="+mj-lt"/>
          <a:ea typeface="+mj-ea"/>
          <a:cs typeface="+mj-cs"/>
        </a:defRPr>
      </a:lvl1pPr>
    </p:titleStyle>
    <p:body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396000" indent="-1800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520" y="805458"/>
            <a:ext cx="8640960" cy="639365"/>
          </a:xfrm>
          <a:prstGeom prst="rect">
            <a:avLst/>
          </a:prstGeom>
        </p:spPr>
        <p:txBody>
          <a:bodyPr vert="horz" lIns="0" tIns="0" rIns="0" bIns="0" rtlCol="0" anchor="t" anchorCtr="0">
            <a:normAutofit/>
          </a:bodyPr>
          <a:lstStyle/>
          <a:p>
            <a:r>
              <a:rPr lang="en-US"/>
              <a:t>Click to edit Master title style</a:t>
            </a:r>
            <a:endParaRPr lang="en-AU"/>
          </a:p>
        </p:txBody>
      </p:sp>
      <p:sp>
        <p:nvSpPr>
          <p:cNvPr id="3" name="Text Placeholder 2"/>
          <p:cNvSpPr>
            <a:spLocks noGrp="1"/>
          </p:cNvSpPr>
          <p:nvPr>
            <p:ph type="body" idx="1"/>
          </p:nvPr>
        </p:nvSpPr>
        <p:spPr>
          <a:xfrm>
            <a:off x="251522" y="1550788"/>
            <a:ext cx="8640958" cy="318120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3"/>
          </p:nvPr>
        </p:nvSpPr>
        <p:spPr>
          <a:xfrm>
            <a:off x="601370" y="4878250"/>
            <a:ext cx="6083845" cy="93206"/>
          </a:xfrm>
          <a:prstGeom prst="rect">
            <a:avLst/>
          </a:prstGeom>
        </p:spPr>
        <p:txBody>
          <a:bodyPr vert="horz" lIns="0" tIns="0" rIns="0" bIns="0" rtlCol="0" anchor="ctr"/>
          <a:lstStyle>
            <a:lvl1pPr algn="l">
              <a:defRPr sz="900">
                <a:solidFill>
                  <a:schemeClr val="accent3"/>
                </a:solidFill>
              </a:defRPr>
            </a:lvl1pPr>
          </a:lstStyle>
          <a:p>
            <a:r>
              <a:rPr lang="en-AU"/>
              <a:t>Presentation title  |  Presenter name</a:t>
            </a:r>
          </a:p>
        </p:txBody>
      </p:sp>
      <p:sp>
        <p:nvSpPr>
          <p:cNvPr id="18" name="Slide Number Placeholder 17"/>
          <p:cNvSpPr>
            <a:spLocks noGrp="1"/>
          </p:cNvSpPr>
          <p:nvPr>
            <p:ph type="sldNum" sz="quarter" idx="4"/>
          </p:nvPr>
        </p:nvSpPr>
        <p:spPr>
          <a:xfrm>
            <a:off x="253577" y="4878250"/>
            <a:ext cx="288789" cy="95510"/>
          </a:xfrm>
          <a:prstGeom prst="rect">
            <a:avLst/>
          </a:prstGeom>
        </p:spPr>
        <p:txBody>
          <a:bodyPr vert="horz" lIns="0" tIns="0" rIns="0" bIns="0" rtlCol="0" anchor="ctr"/>
          <a:lstStyle>
            <a:lvl1pPr algn="r">
              <a:defRPr sz="900">
                <a:solidFill>
                  <a:schemeClr val="accent3"/>
                </a:solidFill>
              </a:defRPr>
            </a:lvl1pPr>
          </a:lstStyle>
          <a:p>
            <a:fld id="{2ABE124A-B5C5-46E0-B944-45307B126769}" type="slidenum">
              <a:rPr lang="en-AU" smtClean="0"/>
              <a:pPr/>
              <a:t>‹#›</a:t>
            </a:fld>
            <a:r>
              <a:rPr lang="en-AU"/>
              <a:t>  |</a:t>
            </a:r>
          </a:p>
        </p:txBody>
      </p:sp>
      <p:sp>
        <p:nvSpPr>
          <p:cNvPr id="36" name="AutoShape 4"/>
          <p:cNvSpPr>
            <a:spLocks noChangeAspect="1" noChangeArrowheads="1" noTextEdit="1"/>
          </p:cNvSpPr>
          <p:nvPr userDrawn="1"/>
        </p:nvSpPr>
        <p:spPr bwMode="auto">
          <a:xfrm>
            <a:off x="3178" y="2494956"/>
            <a:ext cx="9161463" cy="601265"/>
          </a:xfrm>
          <a:prstGeom prst="rect">
            <a:avLst/>
          </a:prstGeom>
          <a:noFill/>
          <a:ln>
            <a:noFill/>
          </a:ln>
        </p:spPr>
        <p:txBody>
          <a:bodyPr/>
          <a:lstStyle/>
          <a:p>
            <a:pPr>
              <a:defRPr/>
            </a:pPr>
            <a:endParaRPr lang="en-AU"/>
          </a:p>
        </p:txBody>
      </p:sp>
      <p:sp>
        <p:nvSpPr>
          <p:cNvPr id="38" name="Rectangle 7"/>
          <p:cNvSpPr>
            <a:spLocks noChangeArrowheads="1"/>
          </p:cNvSpPr>
          <p:nvPr userDrawn="1"/>
        </p:nvSpPr>
        <p:spPr bwMode="auto">
          <a:xfrm>
            <a:off x="12701" y="2728318"/>
            <a:ext cx="9142412" cy="367903"/>
          </a:xfrm>
          <a:prstGeom prst="rect">
            <a:avLst/>
          </a:prstGeom>
          <a:noFill/>
          <a:ln>
            <a:noFill/>
          </a:ln>
        </p:spPr>
        <p:txBody>
          <a:bodyPr/>
          <a:lstStyle/>
          <a:p>
            <a:pPr>
              <a:defRPr/>
            </a:pPr>
            <a:endParaRPr lang="en-AU"/>
          </a:p>
        </p:txBody>
      </p:sp>
      <p:sp>
        <p:nvSpPr>
          <p:cNvPr id="44" name="Rectangle 84"/>
          <p:cNvSpPr>
            <a:spLocks noChangeArrowheads="1"/>
          </p:cNvSpPr>
          <p:nvPr/>
        </p:nvSpPr>
        <p:spPr bwMode="auto">
          <a:xfrm>
            <a:off x="1591" y="2719984"/>
            <a:ext cx="9167813" cy="408385"/>
          </a:xfrm>
          <a:prstGeom prst="rect">
            <a:avLst/>
          </a:prstGeom>
          <a:noFill/>
          <a:ln w="9525">
            <a:noFill/>
            <a:miter lim="800000"/>
            <a:headEnd/>
            <a:tailEnd/>
          </a:ln>
        </p:spPr>
        <p:txBody>
          <a:bodyPr/>
          <a:lstStyle/>
          <a:p>
            <a:pPr>
              <a:defRPr/>
            </a:pPr>
            <a:endParaRPr lang="en-US"/>
          </a:p>
        </p:txBody>
      </p:sp>
      <p:pic>
        <p:nvPicPr>
          <p:cNvPr id="22" name="Picture 21"/>
          <p:cNvPicPr>
            <a:picLocks noChangeAspect="1"/>
          </p:cNvPicPr>
          <p:nvPr userDrawn="1"/>
        </p:nvPicPr>
        <p:blipFill>
          <a:blip r:embed="rId20" cstate="print">
            <a:extLst>
              <a:ext uri="{28A0092B-C50C-407E-A947-70E740481C1C}">
                <a14:useLocalDpi xmlns:a14="http://schemas.microsoft.com/office/drawing/2010/main"/>
              </a:ext>
            </a:extLst>
          </a:blip>
          <a:stretch>
            <a:fillRect/>
          </a:stretch>
        </p:blipFill>
        <p:spPr>
          <a:xfrm>
            <a:off x="251520" y="195486"/>
            <a:ext cx="442169" cy="442169"/>
          </a:xfrm>
          <a:prstGeom prst="rect">
            <a:avLst/>
          </a:prstGeom>
        </p:spPr>
      </p:pic>
    </p:spTree>
    <p:extLst>
      <p:ext uri="{BB962C8B-B14F-4D97-AF65-F5344CB8AC3E}">
        <p14:creationId xmlns:p14="http://schemas.microsoft.com/office/powerpoint/2010/main" val="3053185393"/>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 id="2147483851" r:id="rId13"/>
    <p:sldLayoutId id="2147483852" r:id="rId14"/>
    <p:sldLayoutId id="2147483853" r:id="rId15"/>
    <p:sldLayoutId id="2147483854" r:id="rId16"/>
    <p:sldLayoutId id="2147483855" r:id="rId17"/>
    <p:sldLayoutId id="2147483856" r:id="rId18"/>
  </p:sldLayoutIdLst>
  <p:hf sldNum="0" hdr="0" ftr="0" dt="0"/>
  <p:txStyles>
    <p:titleStyle>
      <a:lvl1pPr algn="l" defTabSz="914400" rtl="0" eaLnBrk="1" latinLnBrk="0" hangingPunct="1">
        <a:spcBef>
          <a:spcPct val="0"/>
        </a:spcBef>
        <a:buNone/>
        <a:defRPr sz="3600" b="0" kern="1200">
          <a:solidFill>
            <a:schemeClr val="accent3"/>
          </a:solidFill>
          <a:latin typeface="+mj-lt"/>
          <a:ea typeface="+mj-ea"/>
          <a:cs typeface="+mj-cs"/>
        </a:defRPr>
      </a:lvl1pPr>
    </p:titleStyle>
    <p:body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396000" indent="-1800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40.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48.xml"/><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29.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05580D5D-EB69-453A-B565-85E3827C30F6}"/>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p:pic>
      <p:sp>
        <p:nvSpPr>
          <p:cNvPr id="3" name="Content Placeholder 2">
            <a:extLst>
              <a:ext uri="{FF2B5EF4-FFF2-40B4-BE49-F238E27FC236}">
                <a16:creationId xmlns:a16="http://schemas.microsoft.com/office/drawing/2014/main" id="{9FFF3D01-5742-4D39-91FA-A6B4898DF900}"/>
              </a:ext>
            </a:extLst>
          </p:cNvPr>
          <p:cNvSpPr>
            <a:spLocks noGrp="1"/>
          </p:cNvSpPr>
          <p:nvPr>
            <p:ph idx="1"/>
          </p:nvPr>
        </p:nvSpPr>
        <p:spPr>
          <a:xfrm>
            <a:off x="251520" y="1059582"/>
            <a:ext cx="3816424" cy="3672408"/>
          </a:xfrm>
        </p:spPr>
        <p:txBody>
          <a:bodyPr vert="horz" lIns="0" tIns="0" rIns="0" bIns="0" rtlCol="0" anchor="t">
            <a:noAutofit/>
          </a:bodyPr>
          <a:lstStyle/>
          <a:p>
            <a:pPr>
              <a:lnSpc>
                <a:spcPct val="90000"/>
              </a:lnSpc>
            </a:pPr>
            <a:r>
              <a:rPr lang="en-AU" sz="2000" dirty="0"/>
              <a:t>I acknowledging the Traditional Owners of the lands that we host our facilities on across Australia. </a:t>
            </a:r>
          </a:p>
          <a:p>
            <a:pPr>
              <a:lnSpc>
                <a:spcPct val="90000"/>
              </a:lnSpc>
            </a:pPr>
            <a:r>
              <a:rPr lang="en-AU" sz="2000" dirty="0"/>
              <a:t>I pay my respect to their Elders past and present, and recognise their continuing connection and custodianship of the lands, seas, and waters throughout Australia.</a:t>
            </a:r>
            <a:endParaRPr lang="en-AU" sz="2000" dirty="0">
              <a:ea typeface="Calibri"/>
              <a:cs typeface="Calibri"/>
            </a:endParaRPr>
          </a:p>
        </p:txBody>
      </p:sp>
    </p:spTree>
    <p:extLst>
      <p:ext uri="{BB962C8B-B14F-4D97-AF65-F5344CB8AC3E}">
        <p14:creationId xmlns:p14="http://schemas.microsoft.com/office/powerpoint/2010/main" val="25247537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4506A6EF-6BA8-4CDD-99CF-88842900F31C}"/>
              </a:ext>
            </a:extLst>
          </p:cNvPr>
          <p:cNvSpPr>
            <a:spLocks noGrp="1"/>
          </p:cNvSpPr>
          <p:nvPr>
            <p:ph idx="1"/>
          </p:nvPr>
        </p:nvSpPr>
        <p:spPr/>
        <p:txBody>
          <a:bodyPr>
            <a:noAutofit/>
          </a:bodyPr>
          <a:lstStyle/>
          <a:p>
            <a:pPr>
              <a:spcBef>
                <a:spcPts val="1200"/>
              </a:spcBef>
            </a:pPr>
            <a:endParaRPr lang="en-AU" sz="1600"/>
          </a:p>
          <a:p>
            <a:pPr marL="0" indent="0">
              <a:spcBef>
                <a:spcPts val="1200"/>
              </a:spcBef>
              <a:buNone/>
            </a:pPr>
            <a:endParaRPr lang="en-AU" sz="1600"/>
          </a:p>
        </p:txBody>
      </p:sp>
      <p:sp>
        <p:nvSpPr>
          <p:cNvPr id="7" name="Title 6">
            <a:extLst>
              <a:ext uri="{FF2B5EF4-FFF2-40B4-BE49-F238E27FC236}">
                <a16:creationId xmlns:a16="http://schemas.microsoft.com/office/drawing/2014/main" id="{9FBD6241-3E7F-4CA6-9C04-054ABAD1C5E7}"/>
              </a:ext>
            </a:extLst>
          </p:cNvPr>
          <p:cNvSpPr>
            <a:spLocks noGrp="1"/>
          </p:cNvSpPr>
          <p:nvPr>
            <p:ph type="title"/>
          </p:nvPr>
        </p:nvSpPr>
        <p:spPr>
          <a:xfrm>
            <a:off x="914460" y="117116"/>
            <a:ext cx="8640960" cy="639365"/>
          </a:xfrm>
        </p:spPr>
        <p:txBody>
          <a:bodyPr>
            <a:normAutofit/>
          </a:bodyPr>
          <a:lstStyle/>
          <a:p>
            <a:r>
              <a:rPr lang="en-US" dirty="0"/>
              <a:t>History of the observatory</a:t>
            </a:r>
            <a:endParaRPr lang="en-AU" dirty="0"/>
          </a:p>
        </p:txBody>
      </p:sp>
      <p:sp>
        <p:nvSpPr>
          <p:cNvPr id="2" name="Content Placeholder 13">
            <a:extLst>
              <a:ext uri="{FF2B5EF4-FFF2-40B4-BE49-F238E27FC236}">
                <a16:creationId xmlns:a16="http://schemas.microsoft.com/office/drawing/2014/main" id="{34D827D6-1915-5D49-4016-17F664306E7F}"/>
              </a:ext>
            </a:extLst>
          </p:cNvPr>
          <p:cNvSpPr txBox="1">
            <a:spLocks/>
          </p:cNvSpPr>
          <p:nvPr/>
        </p:nvSpPr>
        <p:spPr>
          <a:xfrm>
            <a:off x="251520" y="982981"/>
            <a:ext cx="8640958" cy="4075520"/>
          </a:xfrm>
          <a:prstGeom prst="rect">
            <a:avLst/>
          </a:prstGeom>
        </p:spPr>
        <p:txBody>
          <a:bodyPr vert="horz" lIns="0" tIns="0" rIns="0" bIns="0" rtlCol="0">
            <a:no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396000" indent="-1800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Tx/>
              <a:buSzTx/>
              <a:buFont typeface="Arial" pitchFamily="34" charset="0"/>
              <a:buNone/>
              <a:tabLst/>
              <a:defRPr/>
            </a:pPr>
            <a:r>
              <a:rPr kumimoji="0" lang="en-AU" sz="1800" b="0" i="0" u="none" strike="noStrike" kern="1200" cap="none" spc="0" normalizeH="0" baseline="0" noProof="0" dirty="0">
                <a:ln>
                  <a:noFill/>
                </a:ln>
                <a:solidFill>
                  <a:prstClr val="black"/>
                </a:solidFill>
                <a:effectLst/>
                <a:uLnTx/>
                <a:uFillTx/>
                <a:latin typeface="Calibri"/>
                <a:ea typeface="+mn-ea"/>
                <a:cs typeface="+mn-cs"/>
              </a:rPr>
              <a:t>2009 – First ILUA signed with Wajarri Yamaji</a:t>
            </a:r>
          </a:p>
          <a:p>
            <a:pPr marL="0" marR="0" lvl="0" indent="0" algn="l" defTabSz="914400" rtl="0" eaLnBrk="1" fontAlgn="auto" latinLnBrk="0" hangingPunct="1">
              <a:lnSpc>
                <a:spcPct val="90000"/>
              </a:lnSpc>
              <a:spcBef>
                <a:spcPts val="1200"/>
              </a:spcBef>
              <a:spcAft>
                <a:spcPts val="0"/>
              </a:spcAft>
              <a:buClrTx/>
              <a:buSzTx/>
              <a:buFont typeface="Arial" pitchFamily="34" charset="0"/>
              <a:buNone/>
              <a:tabLst/>
              <a:defRPr/>
            </a:pPr>
            <a:r>
              <a:rPr kumimoji="0" lang="en-AU" sz="1800" b="0" i="0" u="none" strike="noStrike" kern="1200" cap="none" spc="0" normalizeH="0" baseline="0" noProof="0" dirty="0">
                <a:ln>
                  <a:noFill/>
                </a:ln>
                <a:solidFill>
                  <a:prstClr val="black"/>
                </a:solidFill>
                <a:effectLst/>
                <a:uLnTx/>
                <a:uFillTx/>
                <a:latin typeface="Calibri"/>
                <a:ea typeface="+mn-ea"/>
                <a:cs typeface="+mn-cs"/>
              </a:rPr>
              <a:t>2009 – Establishment of CSIRO’s Murchison Radio-astronomy Observatory</a:t>
            </a:r>
          </a:p>
          <a:p>
            <a:pPr marL="0" marR="0" lvl="0" indent="0" algn="l" defTabSz="914400" rtl="0" eaLnBrk="1" fontAlgn="auto" latinLnBrk="0" hangingPunct="1">
              <a:lnSpc>
                <a:spcPct val="90000"/>
              </a:lnSpc>
              <a:spcBef>
                <a:spcPts val="1200"/>
              </a:spcBef>
              <a:spcAft>
                <a:spcPts val="0"/>
              </a:spcAft>
              <a:buClrTx/>
              <a:buSzTx/>
              <a:buFont typeface="Arial" pitchFamily="34" charset="0"/>
              <a:buNone/>
              <a:tabLst/>
              <a:defRPr/>
            </a:pPr>
            <a:r>
              <a:rPr lang="en-AU" sz="1800" dirty="0">
                <a:solidFill>
                  <a:prstClr val="black"/>
                </a:solidFill>
                <a:latin typeface="Calibri"/>
              </a:rPr>
              <a:t>2011 – EDGES established on site</a:t>
            </a:r>
            <a:endParaRPr kumimoji="0" lang="en-AU"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90000"/>
              </a:lnSpc>
              <a:spcBef>
                <a:spcPts val="1200"/>
              </a:spcBef>
              <a:spcAft>
                <a:spcPts val="0"/>
              </a:spcAft>
              <a:buClrTx/>
              <a:buSzTx/>
              <a:buFont typeface="Arial" pitchFamily="34" charset="0"/>
              <a:buNone/>
              <a:tabLst/>
              <a:defRPr/>
            </a:pPr>
            <a:r>
              <a:rPr kumimoji="0" lang="en-AU" sz="1800" b="0" i="0" u="none" strike="noStrike" kern="1200" cap="none" spc="0" normalizeH="0" baseline="0" noProof="0" dirty="0">
                <a:ln>
                  <a:noFill/>
                </a:ln>
                <a:solidFill>
                  <a:prstClr val="black"/>
                </a:solidFill>
                <a:effectLst/>
                <a:uLnTx/>
                <a:uFillTx/>
                <a:latin typeface="Calibri"/>
                <a:ea typeface="+mn-ea"/>
                <a:cs typeface="+mn-cs"/>
              </a:rPr>
              <a:t>2012 – Official opening of the </a:t>
            </a:r>
            <a:r>
              <a:rPr lang="en-AU" sz="1800" dirty="0">
                <a:solidFill>
                  <a:prstClr val="black"/>
                </a:solidFill>
                <a:latin typeface="Calibri"/>
              </a:rPr>
              <a:t>observatory</a:t>
            </a:r>
            <a:r>
              <a:rPr kumimoji="0" lang="en-AU" sz="1800" b="0" i="0" u="none" strike="noStrike" kern="1200" cap="none" spc="0" normalizeH="0" baseline="0" noProof="0" dirty="0">
                <a:ln>
                  <a:noFill/>
                </a:ln>
                <a:solidFill>
                  <a:prstClr val="black"/>
                </a:solidFill>
                <a:effectLst/>
                <a:uLnTx/>
                <a:uFillTx/>
                <a:latin typeface="Calibri"/>
                <a:ea typeface="+mn-ea"/>
                <a:cs typeface="+mn-cs"/>
              </a:rPr>
              <a:t> and our ASKAP radio telescope</a:t>
            </a:r>
          </a:p>
          <a:p>
            <a:pPr marL="0" marR="0" lvl="0" indent="0" algn="l" defTabSz="914400" rtl="0" eaLnBrk="1" fontAlgn="auto" latinLnBrk="0" hangingPunct="1">
              <a:lnSpc>
                <a:spcPct val="90000"/>
              </a:lnSpc>
              <a:spcBef>
                <a:spcPts val="1200"/>
              </a:spcBef>
              <a:spcAft>
                <a:spcPts val="0"/>
              </a:spcAft>
              <a:buClrTx/>
              <a:buSzTx/>
              <a:buFont typeface="Arial" pitchFamily="34" charset="0"/>
              <a:buNone/>
              <a:tabLst/>
              <a:defRPr/>
            </a:pPr>
            <a:r>
              <a:rPr kumimoji="0" lang="en-AU" sz="1800" b="0" i="0" u="none" strike="noStrike" kern="1200" cap="none" spc="0" normalizeH="0" baseline="0" noProof="0" dirty="0">
                <a:ln>
                  <a:noFill/>
                </a:ln>
                <a:solidFill>
                  <a:prstClr val="black"/>
                </a:solidFill>
                <a:effectLst/>
                <a:uLnTx/>
                <a:uFillTx/>
                <a:latin typeface="Calibri"/>
                <a:ea typeface="+mn-ea"/>
                <a:cs typeface="+mn-cs"/>
              </a:rPr>
              <a:t>2012 – SKAO makes site decision for hosting the SKA telescopes: 2 countries</a:t>
            </a:r>
          </a:p>
          <a:p>
            <a:pPr marL="0" marR="0" lvl="0" indent="0" algn="l" defTabSz="914400" rtl="0" eaLnBrk="1" fontAlgn="auto" latinLnBrk="0" hangingPunct="1">
              <a:lnSpc>
                <a:spcPct val="90000"/>
              </a:lnSpc>
              <a:spcBef>
                <a:spcPts val="1200"/>
              </a:spcBef>
              <a:spcAft>
                <a:spcPts val="0"/>
              </a:spcAft>
              <a:buClrTx/>
              <a:buSzTx/>
              <a:buFont typeface="Arial" pitchFamily="34" charset="0"/>
              <a:buNone/>
              <a:tabLst/>
              <a:defRPr/>
            </a:pPr>
            <a:r>
              <a:rPr lang="en-AU" sz="1800" dirty="0">
                <a:solidFill>
                  <a:prstClr val="black"/>
                </a:solidFill>
                <a:latin typeface="Calibri"/>
              </a:rPr>
              <a:t>2013 – Murchison Widefield Array launched at the observatory </a:t>
            </a:r>
          </a:p>
          <a:p>
            <a:pPr marL="0" marR="0" lvl="0" indent="0" algn="l" defTabSz="914400" rtl="0" eaLnBrk="1" fontAlgn="auto" latinLnBrk="0" hangingPunct="1">
              <a:lnSpc>
                <a:spcPct val="90000"/>
              </a:lnSpc>
              <a:spcBef>
                <a:spcPts val="1200"/>
              </a:spcBef>
              <a:spcAft>
                <a:spcPts val="0"/>
              </a:spcAft>
              <a:buClrTx/>
              <a:buSzTx/>
              <a:buFont typeface="Arial" pitchFamily="34" charset="0"/>
              <a:buNone/>
              <a:tabLst/>
              <a:defRPr/>
            </a:pPr>
            <a:r>
              <a:rPr lang="en-AU" sz="1800" dirty="0">
                <a:solidFill>
                  <a:prstClr val="black"/>
                </a:solidFill>
                <a:latin typeface="Calibri"/>
              </a:rPr>
              <a:t>2020 – CSIRO establishes the Site Entity to manage an extended observatory</a:t>
            </a:r>
            <a:endParaRPr kumimoji="0" lang="en-AU"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90000"/>
              </a:lnSpc>
              <a:spcBef>
                <a:spcPts val="1200"/>
              </a:spcBef>
              <a:spcAft>
                <a:spcPts val="0"/>
              </a:spcAft>
              <a:buClrTx/>
              <a:buSzTx/>
              <a:buFont typeface="Arial" pitchFamily="34" charset="0"/>
              <a:buNone/>
              <a:tabLst/>
              <a:defRPr/>
            </a:pPr>
            <a:r>
              <a:rPr kumimoji="0" lang="en-AU" sz="1800" b="0" i="0" u="none" strike="noStrike" kern="1200" cap="none" spc="0" normalizeH="0" baseline="0" noProof="0" dirty="0">
                <a:ln>
                  <a:noFill/>
                </a:ln>
                <a:solidFill>
                  <a:prstClr val="black"/>
                </a:solidFill>
                <a:effectLst/>
                <a:uLnTx/>
                <a:uFillTx/>
                <a:latin typeface="Calibri"/>
                <a:ea typeface="+mn-ea"/>
                <a:cs typeface="+mn-cs"/>
              </a:rPr>
              <a:t>2022 – </a:t>
            </a:r>
            <a:r>
              <a:rPr kumimoji="0" lang="en-AU" sz="1800" i="0" u="none" strike="noStrike" kern="1200" cap="none" spc="0" normalizeH="0" baseline="0" noProof="0" dirty="0">
                <a:ln>
                  <a:noFill/>
                </a:ln>
                <a:solidFill>
                  <a:prstClr val="black"/>
                </a:solidFill>
                <a:effectLst/>
                <a:uLnTx/>
                <a:uFillTx/>
                <a:latin typeface="Calibri"/>
                <a:ea typeface="+mn-ea"/>
                <a:cs typeface="+mn-cs"/>
              </a:rPr>
              <a:t>New ILUA for expanded observatory site; dual name introduced</a:t>
            </a:r>
          </a:p>
          <a:p>
            <a:pPr marL="0" marR="0" lvl="0" indent="0" algn="l" defTabSz="914400" rtl="0" eaLnBrk="1" fontAlgn="auto" latinLnBrk="0" hangingPunct="1">
              <a:lnSpc>
                <a:spcPct val="90000"/>
              </a:lnSpc>
              <a:spcBef>
                <a:spcPts val="1200"/>
              </a:spcBef>
              <a:spcAft>
                <a:spcPts val="0"/>
              </a:spcAft>
              <a:buClrTx/>
              <a:buSzTx/>
              <a:buFont typeface="Arial" pitchFamily="34" charset="0"/>
              <a:buNone/>
              <a:tabLst/>
              <a:defRPr/>
            </a:pPr>
            <a:r>
              <a:rPr kumimoji="0" lang="en-AU" sz="1800" b="0" i="0" u="none" strike="noStrike" kern="1200" cap="none" spc="0" normalizeH="0" baseline="0" noProof="0" dirty="0">
                <a:ln>
                  <a:noFill/>
                </a:ln>
                <a:solidFill>
                  <a:prstClr val="black"/>
                </a:solidFill>
                <a:effectLst/>
                <a:uLnTx/>
                <a:uFillTx/>
                <a:latin typeface="Calibri"/>
                <a:ea typeface="+mn-ea"/>
                <a:cs typeface="+mn-cs"/>
              </a:rPr>
              <a:t>2022 – Official start of SKA-Low construction</a:t>
            </a:r>
          </a:p>
          <a:p>
            <a:pPr marL="0" marR="0" lvl="0" indent="0" algn="l" defTabSz="914400" rtl="0" eaLnBrk="1" fontAlgn="auto" latinLnBrk="0" hangingPunct="1">
              <a:lnSpc>
                <a:spcPct val="90000"/>
              </a:lnSpc>
              <a:spcBef>
                <a:spcPts val="1200"/>
              </a:spcBef>
              <a:spcAft>
                <a:spcPts val="0"/>
              </a:spcAft>
              <a:buClrTx/>
              <a:buSzTx/>
              <a:buFont typeface="Arial" pitchFamily="34" charset="0"/>
              <a:buNone/>
              <a:tabLst/>
              <a:defRPr/>
            </a:pPr>
            <a:endParaRPr kumimoji="0" lang="en-AU" sz="1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Picture 7" descr="A blue painting with circles and lines&#10;&#10;Description automatically generated">
            <a:extLst>
              <a:ext uri="{FF2B5EF4-FFF2-40B4-BE49-F238E27FC236}">
                <a16:creationId xmlns:a16="http://schemas.microsoft.com/office/drawing/2014/main" id="{C38112B2-8496-3D82-7E4E-365BD3EDE89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452361" y="-1148120"/>
            <a:ext cx="1691639" cy="7207817"/>
          </a:xfrm>
          <a:prstGeom prst="rect">
            <a:avLst/>
          </a:prstGeom>
        </p:spPr>
      </p:pic>
      <p:sp>
        <p:nvSpPr>
          <p:cNvPr id="9" name="TextBox 8">
            <a:extLst>
              <a:ext uri="{FF2B5EF4-FFF2-40B4-BE49-F238E27FC236}">
                <a16:creationId xmlns:a16="http://schemas.microsoft.com/office/drawing/2014/main" id="{DC3C9DD0-A5D4-41CD-BA6E-39D5657A03BB}"/>
              </a:ext>
            </a:extLst>
          </p:cNvPr>
          <p:cNvSpPr txBox="1"/>
          <p:nvPr/>
        </p:nvSpPr>
        <p:spPr>
          <a:xfrm>
            <a:off x="6408483" y="4584039"/>
            <a:ext cx="1043876" cy="507831"/>
          </a:xfrm>
          <a:prstGeom prst="rect">
            <a:avLst/>
          </a:prstGeom>
          <a:noFill/>
        </p:spPr>
        <p:txBody>
          <a:bodyPr wrap="none" rtlCol="0">
            <a:spAutoFit/>
          </a:bodyPr>
          <a:lstStyle/>
          <a:p>
            <a:pPr algn="r"/>
            <a:r>
              <a:rPr lang="en-AU" sz="900"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rPr>
              <a:t>Agnes Boddington</a:t>
            </a:r>
          </a:p>
          <a:p>
            <a:pPr algn="r"/>
            <a:r>
              <a:rPr lang="en-AU" sz="900" i="1"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rPr>
              <a:t>FLASH</a:t>
            </a:r>
          </a:p>
          <a:p>
            <a:pPr algn="r"/>
            <a:r>
              <a:rPr lang="en-AU" sz="900"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rPr>
              <a:t>2022, details</a:t>
            </a:r>
            <a:endParaRPr lang="en-AU" sz="900" dirty="0">
              <a:solidFill>
                <a:schemeClr val="bg1">
                  <a:lumMod val="65000"/>
                </a:schemeClr>
              </a:solidFill>
            </a:endParaRPr>
          </a:p>
        </p:txBody>
      </p:sp>
    </p:spTree>
    <p:extLst>
      <p:ext uri="{BB962C8B-B14F-4D97-AF65-F5344CB8AC3E}">
        <p14:creationId xmlns:p14="http://schemas.microsoft.com/office/powerpoint/2010/main" val="2665836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347D4-5202-4A54-8EC8-CBA94F56ACD7}"/>
              </a:ext>
            </a:extLst>
          </p:cNvPr>
          <p:cNvSpPr>
            <a:spLocks noGrp="1"/>
          </p:cNvSpPr>
          <p:nvPr>
            <p:ph type="title"/>
          </p:nvPr>
        </p:nvSpPr>
        <p:spPr/>
        <p:txBody>
          <a:bodyPr/>
          <a:lstStyle/>
          <a:p>
            <a:r>
              <a:rPr lang="en-AU" sz="3600"/>
              <a:t>Thank you</a:t>
            </a:r>
          </a:p>
        </p:txBody>
      </p:sp>
      <p:pic>
        <p:nvPicPr>
          <p:cNvPr id="5" name="Picture Placeholder 4">
            <a:extLst>
              <a:ext uri="{FF2B5EF4-FFF2-40B4-BE49-F238E27FC236}">
                <a16:creationId xmlns:a16="http://schemas.microsoft.com/office/drawing/2014/main" id="{F901812F-1865-4E77-8FFB-941830E186E4}"/>
              </a:ext>
            </a:extLst>
          </p:cNvPr>
          <p:cNvPicPr>
            <a:picLocks noGrp="1" noChangeAspect="1"/>
          </p:cNvPicPr>
          <p:nvPr>
            <p:ph type="pic" sz="quarter" idx="4294967295"/>
          </p:nvPr>
        </p:nvPicPr>
        <p:blipFill rotWithShape="1">
          <a:blip r:embed="rId3" cstate="print">
            <a:extLst>
              <a:ext uri="{28A0092B-C50C-407E-A947-70E740481C1C}">
                <a14:useLocalDpi xmlns:a14="http://schemas.microsoft.com/office/drawing/2010/main"/>
              </a:ext>
            </a:extLst>
          </a:blip>
          <a:srcRect/>
          <a:stretch/>
        </p:blipFill>
        <p:spPr>
          <a:xfrm>
            <a:off x="0" y="0"/>
            <a:ext cx="9161463" cy="2578100"/>
          </a:xfrm>
        </p:spPr>
      </p:pic>
      <p:sp>
        <p:nvSpPr>
          <p:cNvPr id="10" name="Text Placeholder 5">
            <a:extLst>
              <a:ext uri="{FF2B5EF4-FFF2-40B4-BE49-F238E27FC236}">
                <a16:creationId xmlns:a16="http://schemas.microsoft.com/office/drawing/2014/main" id="{EC8C2773-3377-B938-23F3-D7C92E8BB149}"/>
              </a:ext>
            </a:extLst>
          </p:cNvPr>
          <p:cNvSpPr txBox="1">
            <a:spLocks/>
          </p:cNvSpPr>
          <p:nvPr/>
        </p:nvSpPr>
        <p:spPr>
          <a:xfrm>
            <a:off x="251521" y="3498706"/>
            <a:ext cx="6048672" cy="1191012"/>
          </a:xfrm>
          <a:prstGeom prst="rect">
            <a:avLst/>
          </a:prstGeom>
        </p:spPr>
        <p:txBody>
          <a:bodyPr vert="horz" lIns="0" tIns="0" rIns="0" bIns="0" numCol="2" spcCol="360000" rtlCol="0">
            <a:normAutofit/>
          </a:bodyPr>
          <a:lstStyle>
            <a:lvl1pPr marL="0" indent="0" algn="l" defTabSz="914400" rtl="0" eaLnBrk="1" latinLnBrk="0" hangingPunct="1">
              <a:lnSpc>
                <a:spcPct val="90000"/>
              </a:lnSpc>
              <a:spcBef>
                <a:spcPts val="3000"/>
              </a:spcBef>
              <a:buFont typeface="Arial" pitchFamily="34" charset="0"/>
              <a:buNone/>
              <a:defRPr sz="1600" b="1" kern="1200">
                <a:solidFill>
                  <a:schemeClr val="tx1"/>
                </a:solidFill>
                <a:latin typeface="+mn-lt"/>
                <a:ea typeface="+mn-ea"/>
                <a:cs typeface="+mn-cs"/>
              </a:defRPr>
            </a:lvl1pPr>
            <a:lvl2pPr marL="0" indent="0" algn="l" defTabSz="914400" rtl="0" eaLnBrk="1" latinLnBrk="0" hangingPunct="1">
              <a:lnSpc>
                <a:spcPct val="90000"/>
              </a:lnSpc>
              <a:spcBef>
                <a:spcPts val="0"/>
              </a:spcBef>
              <a:spcAft>
                <a:spcPts val="563"/>
              </a:spcAft>
              <a:buFont typeface="Arial" panose="020B0604020202020204" pitchFamily="34" charset="0"/>
              <a:buNone/>
              <a:defRPr sz="1600" kern="1200">
                <a:solidFill>
                  <a:schemeClr val="tx1"/>
                </a:solidFill>
                <a:latin typeface="+mn-lt"/>
                <a:ea typeface="+mn-ea"/>
                <a:cs typeface="+mn-cs"/>
              </a:defRPr>
            </a:lvl2pPr>
            <a:lvl3pPr marL="266400" indent="-266400" algn="l" defTabSz="914400" rtl="0" eaLnBrk="1" latinLnBrk="0" hangingPunct="1">
              <a:lnSpc>
                <a:spcPct val="90000"/>
              </a:lnSpc>
              <a:spcBef>
                <a:spcPts val="0"/>
              </a:spcBef>
              <a:buFont typeface="Calibri" pitchFamily="34" charset="0"/>
              <a:buNone/>
              <a:tabLst>
                <a:tab pos="356400" algn="l"/>
              </a:tabLst>
              <a:defRPr sz="1600" kern="1200">
                <a:solidFill>
                  <a:schemeClr val="tx1"/>
                </a:solidFill>
                <a:latin typeface="+mn-lt"/>
                <a:ea typeface="+mn-ea"/>
                <a:cs typeface="+mn-cs"/>
              </a:defRPr>
            </a:lvl3pPr>
            <a:lvl4pPr marL="1371600" indent="0" algn="ctr" defTabSz="914400" rtl="0" eaLnBrk="1" latinLnBrk="0" hangingPunct="1">
              <a:lnSpc>
                <a:spcPct val="90000"/>
              </a:lnSpc>
              <a:spcBef>
                <a:spcPts val="600"/>
              </a:spcBef>
              <a:buFont typeface="Calibri"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Font typeface="Calibri" pitchFamily="34" charset="0"/>
              <a:buNone/>
              <a:tabLst/>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ct val="100000"/>
              </a:lnSpc>
              <a:spcAft>
                <a:spcPct val="0"/>
              </a:spcAft>
            </a:pPr>
            <a:r>
              <a:rPr lang="en-US" sz="1200" dirty="0"/>
              <a:t>Site Entity</a:t>
            </a:r>
          </a:p>
          <a:p>
            <a:pPr lvl="1">
              <a:lnSpc>
                <a:spcPct val="100000"/>
              </a:lnSpc>
              <a:tabLst>
                <a:tab pos="355600" algn="l"/>
              </a:tabLst>
            </a:pPr>
            <a:r>
              <a:rPr lang="en-US" sz="1200" dirty="0"/>
              <a:t>Chris Brayton</a:t>
            </a:r>
            <a:br>
              <a:rPr lang="en-US" sz="1200" dirty="0"/>
            </a:br>
            <a:r>
              <a:rPr lang="en-US" sz="1200" dirty="0"/>
              <a:t>Deputy Site Entity Lead</a:t>
            </a:r>
          </a:p>
          <a:p>
            <a:pPr marL="0" lvl="2" indent="0">
              <a:lnSpc>
                <a:spcPct val="100000"/>
              </a:lnSpc>
              <a:spcAft>
                <a:spcPct val="0"/>
              </a:spcAft>
            </a:pPr>
            <a:r>
              <a:rPr lang="en-US" sz="1200" dirty="0"/>
              <a:t>+61 8 6436 8667</a:t>
            </a:r>
          </a:p>
          <a:p>
            <a:pPr marL="0" lvl="2" indent="0">
              <a:lnSpc>
                <a:spcPct val="100000"/>
              </a:lnSpc>
              <a:spcAft>
                <a:spcPct val="0"/>
              </a:spcAft>
            </a:pPr>
            <a:r>
              <a:rPr lang="en-US" sz="1200" dirty="0"/>
              <a:t>chris.brayton@csiro.au</a:t>
            </a:r>
          </a:p>
          <a:p>
            <a:pPr marL="0" lvl="2" indent="0">
              <a:lnSpc>
                <a:spcPct val="100000"/>
              </a:lnSpc>
              <a:spcAft>
                <a:spcPct val="0"/>
              </a:spcAft>
            </a:pPr>
            <a:r>
              <a:rPr lang="en-US" sz="1200" dirty="0"/>
              <a:t>csiro.au/MRO</a:t>
            </a:r>
          </a:p>
        </p:txBody>
      </p:sp>
    </p:spTree>
    <p:extLst>
      <p:ext uri="{BB962C8B-B14F-4D97-AF65-F5344CB8AC3E}">
        <p14:creationId xmlns:p14="http://schemas.microsoft.com/office/powerpoint/2010/main" val="11279177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05580D5D-EB69-453A-B565-85E3827C30F6}"/>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p:pic>
      <p:sp>
        <p:nvSpPr>
          <p:cNvPr id="3" name="Content Placeholder 2">
            <a:extLst>
              <a:ext uri="{FF2B5EF4-FFF2-40B4-BE49-F238E27FC236}">
                <a16:creationId xmlns:a16="http://schemas.microsoft.com/office/drawing/2014/main" id="{9FFF3D01-5742-4D39-91FA-A6B4898DF900}"/>
              </a:ext>
            </a:extLst>
          </p:cNvPr>
          <p:cNvSpPr>
            <a:spLocks noGrp="1"/>
          </p:cNvSpPr>
          <p:nvPr>
            <p:ph idx="1"/>
          </p:nvPr>
        </p:nvSpPr>
        <p:spPr>
          <a:xfrm>
            <a:off x="251520" y="1059582"/>
            <a:ext cx="3816424" cy="3672408"/>
          </a:xfrm>
        </p:spPr>
        <p:txBody>
          <a:bodyPr vert="horz" lIns="0" tIns="0" rIns="0" bIns="0" rtlCol="0" anchor="t">
            <a:noAutofit/>
          </a:bodyPr>
          <a:lstStyle/>
          <a:p>
            <a:pPr>
              <a:lnSpc>
                <a:spcPct val="90000"/>
              </a:lnSpc>
            </a:pPr>
            <a:r>
              <a:rPr lang="en-AU" sz="2000" dirty="0"/>
              <a:t>I acknowledging the </a:t>
            </a:r>
            <a:r>
              <a:rPr lang="en-AU" sz="2000" dirty="0" err="1"/>
              <a:t>Whadjuk</a:t>
            </a:r>
            <a:r>
              <a:rPr lang="en-AU" sz="2000" dirty="0"/>
              <a:t> People of the Noongar nation as the Traditional Owners of the land that we’re meeting on today. </a:t>
            </a:r>
            <a:endParaRPr lang="en-AU" sz="2000" dirty="0">
              <a:ea typeface="Calibri"/>
              <a:cs typeface="Calibri"/>
            </a:endParaRPr>
          </a:p>
        </p:txBody>
      </p:sp>
    </p:spTree>
    <p:extLst>
      <p:ext uri="{BB962C8B-B14F-4D97-AF65-F5344CB8AC3E}">
        <p14:creationId xmlns:p14="http://schemas.microsoft.com/office/powerpoint/2010/main" val="16772557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FF3D01-5742-4D39-91FA-A6B4898DF900}"/>
              </a:ext>
            </a:extLst>
          </p:cNvPr>
          <p:cNvSpPr>
            <a:spLocks noGrp="1"/>
          </p:cNvSpPr>
          <p:nvPr>
            <p:ph idx="1"/>
          </p:nvPr>
        </p:nvSpPr>
        <p:spPr>
          <a:xfrm>
            <a:off x="251520" y="1059582"/>
            <a:ext cx="4023114" cy="3672408"/>
          </a:xfrm>
        </p:spPr>
        <p:txBody>
          <a:bodyPr vert="horz" lIns="0" tIns="0" rIns="0" bIns="0" rtlCol="0" anchor="t">
            <a:no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en-AU" sz="2000" b="0" i="0" u="none" strike="noStrike" kern="1200" cap="none" spc="0" normalizeH="0" baseline="0" noProof="0" dirty="0">
                <a:ln>
                  <a:noFill/>
                </a:ln>
                <a:solidFill>
                  <a:srgbClr val="757579"/>
                </a:solidFill>
                <a:effectLst/>
                <a:uLnTx/>
                <a:uFillTx/>
                <a:latin typeface="Calibri"/>
                <a:ea typeface="+mn-ea"/>
                <a:cs typeface="+mn-cs"/>
              </a:rPr>
              <a:t>We acknowledge the Wajarri Yamaji as the Traditional Owners and native title holders of </a:t>
            </a:r>
            <a:endParaRPr lang="en-AU" sz="2000" dirty="0">
              <a:solidFill>
                <a:srgbClr val="757579"/>
              </a:solidFill>
              <a:latin typeface="Calibri"/>
            </a:endParaRPr>
          </a:p>
          <a:p>
            <a:pPr marL="0" marR="0" lvl="0" indent="0" algn="l" defTabSz="914400" rtl="0" eaLnBrk="1" fontAlgn="auto" latinLnBrk="0" hangingPunct="1">
              <a:lnSpc>
                <a:spcPct val="90000"/>
              </a:lnSpc>
              <a:spcBef>
                <a:spcPts val="600"/>
              </a:spcBef>
              <a:spcAft>
                <a:spcPts val="0"/>
              </a:spcAft>
              <a:buClrTx/>
              <a:buSzTx/>
              <a:buFontTx/>
              <a:buNone/>
              <a:tabLst/>
              <a:defRPr/>
            </a:pPr>
            <a:r>
              <a:rPr kumimoji="0" lang="en-AU" sz="2000" b="0" i="0" u="none" strike="noStrike" kern="1200" cap="none" spc="0" normalizeH="0" baseline="0" noProof="0" dirty="0" err="1">
                <a:ln>
                  <a:noFill/>
                </a:ln>
                <a:solidFill>
                  <a:srgbClr val="757579"/>
                </a:solidFill>
                <a:effectLst/>
                <a:uLnTx/>
                <a:uFillTx/>
                <a:latin typeface="Calibri"/>
                <a:ea typeface="+mn-ea"/>
                <a:cs typeface="+mn-cs"/>
              </a:rPr>
              <a:t>Inyarrimanha</a:t>
            </a:r>
            <a:r>
              <a:rPr kumimoji="0" lang="en-AU" sz="2000" b="0" i="0" u="none" strike="noStrike" kern="1200" cap="none" spc="0" normalizeH="0" baseline="0" noProof="0" dirty="0">
                <a:ln>
                  <a:noFill/>
                </a:ln>
                <a:solidFill>
                  <a:srgbClr val="757579"/>
                </a:solidFill>
                <a:effectLst/>
                <a:uLnTx/>
                <a:uFillTx/>
                <a:latin typeface="Calibri"/>
                <a:ea typeface="+mn-ea"/>
                <a:cs typeface="+mn-cs"/>
              </a:rPr>
              <a:t> </a:t>
            </a:r>
            <a:r>
              <a:rPr kumimoji="0" lang="en-AU" sz="2000" b="0" i="0" u="none" strike="noStrike" kern="1200" cap="none" spc="0" normalizeH="0" baseline="0" noProof="0" dirty="0" err="1">
                <a:ln>
                  <a:noFill/>
                </a:ln>
                <a:solidFill>
                  <a:srgbClr val="757579"/>
                </a:solidFill>
                <a:effectLst/>
                <a:uLnTx/>
                <a:uFillTx/>
                <a:latin typeface="Calibri"/>
                <a:ea typeface="+mn-ea"/>
                <a:cs typeface="+mn-cs"/>
              </a:rPr>
              <a:t>Ilgari</a:t>
            </a:r>
            <a:r>
              <a:rPr kumimoji="0" lang="en-AU" sz="2000" b="0" i="0" u="none" strike="noStrike" kern="1200" cap="none" spc="0" normalizeH="0" baseline="0" noProof="0" dirty="0">
                <a:ln>
                  <a:noFill/>
                </a:ln>
                <a:solidFill>
                  <a:srgbClr val="757579"/>
                </a:solidFill>
                <a:effectLst/>
                <a:uLnTx/>
                <a:uFillTx/>
                <a:latin typeface="Calibri"/>
                <a:ea typeface="+mn-ea"/>
                <a:cs typeface="+mn-cs"/>
              </a:rPr>
              <a:t> Bundara, our Murchison Radio-astronomy Observatory site </a:t>
            </a:r>
          </a:p>
          <a:p>
            <a:pPr marL="0" marR="0" lvl="0" indent="0" algn="l" defTabSz="914400" rtl="0" eaLnBrk="1" fontAlgn="auto" latinLnBrk="0" hangingPunct="1">
              <a:lnSpc>
                <a:spcPct val="90000"/>
              </a:lnSpc>
              <a:spcBef>
                <a:spcPts val="600"/>
              </a:spcBef>
              <a:spcAft>
                <a:spcPts val="0"/>
              </a:spcAft>
              <a:buClrTx/>
              <a:buSzTx/>
              <a:buFontTx/>
              <a:buNone/>
              <a:tabLst/>
              <a:defRPr/>
            </a:pPr>
            <a:r>
              <a:rPr kumimoji="0" lang="en-AU" sz="2000" b="0" i="0" u="none" strike="noStrike" kern="1200" cap="none" spc="0" normalizeH="0" baseline="0" noProof="0" dirty="0">
                <a:ln>
                  <a:noFill/>
                </a:ln>
                <a:solidFill>
                  <a:srgbClr val="757579"/>
                </a:solidFill>
                <a:effectLst/>
                <a:uLnTx/>
                <a:uFillTx/>
                <a:latin typeface="Calibri"/>
                <a:ea typeface="+mn-ea"/>
                <a:cs typeface="+mn-cs"/>
              </a:rPr>
              <a:t>where the Murchison Widefield Array is located. </a:t>
            </a:r>
          </a:p>
        </p:txBody>
      </p:sp>
      <p:pic>
        <p:nvPicPr>
          <p:cNvPr id="11" name="Picture Placeholder 10">
            <a:extLst>
              <a:ext uri="{FF2B5EF4-FFF2-40B4-BE49-F238E27FC236}">
                <a16:creationId xmlns:a16="http://schemas.microsoft.com/office/drawing/2014/main" id="{1E3334A0-F5C2-701B-FDBE-8B578371DC82}"/>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a:xfrm rot="10800000">
            <a:off x="4571206" y="-1005841"/>
            <a:ext cx="4572794" cy="6259647"/>
          </a:xfrm>
        </p:spPr>
      </p:pic>
      <p:sp>
        <p:nvSpPr>
          <p:cNvPr id="12" name="TextBox 11">
            <a:extLst>
              <a:ext uri="{FF2B5EF4-FFF2-40B4-BE49-F238E27FC236}">
                <a16:creationId xmlns:a16="http://schemas.microsoft.com/office/drawing/2014/main" id="{A1A343A4-B48C-3BA4-2071-79E1BF407F05}"/>
              </a:ext>
            </a:extLst>
          </p:cNvPr>
          <p:cNvSpPr txBox="1"/>
          <p:nvPr/>
        </p:nvSpPr>
        <p:spPr>
          <a:xfrm>
            <a:off x="2759492" y="4478074"/>
            <a:ext cx="1811714" cy="507831"/>
          </a:xfrm>
          <a:prstGeom prst="rect">
            <a:avLst/>
          </a:prstGeom>
          <a:noFill/>
        </p:spPr>
        <p:txBody>
          <a:bodyPr wrap="none" rtlCol="0">
            <a:spAutoFit/>
          </a:bodyPr>
          <a:lstStyle/>
          <a:p>
            <a:pPr algn="r"/>
            <a:r>
              <a:rPr lang="en-AU" sz="900"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rPr>
              <a:t>Robin Boddington</a:t>
            </a:r>
          </a:p>
          <a:p>
            <a:pPr algn="r"/>
            <a:r>
              <a:rPr lang="en-AU" sz="900"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rPr>
              <a:t>Galactic ASKAP - Neutral Hydrogen</a:t>
            </a:r>
          </a:p>
          <a:p>
            <a:pPr algn="r"/>
            <a:r>
              <a:rPr lang="en-AU" sz="900"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rPr>
              <a:t>2022, detail</a:t>
            </a:r>
            <a:endParaRPr lang="en-AU" sz="900" dirty="0">
              <a:solidFill>
                <a:schemeClr val="bg1">
                  <a:lumMod val="65000"/>
                </a:schemeClr>
              </a:solidFill>
            </a:endParaRPr>
          </a:p>
        </p:txBody>
      </p:sp>
    </p:spTree>
    <p:extLst>
      <p:ext uri="{BB962C8B-B14F-4D97-AF65-F5344CB8AC3E}">
        <p14:creationId xmlns:p14="http://schemas.microsoft.com/office/powerpoint/2010/main" val="16345657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high angle view of a field&#10;&#10;Description automatically generated">
            <a:extLst>
              <a:ext uri="{FF2B5EF4-FFF2-40B4-BE49-F238E27FC236}">
                <a16:creationId xmlns:a16="http://schemas.microsoft.com/office/drawing/2014/main" id="{B2B5CC2B-37E1-E007-917A-28DDA22497B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0" y="-854960"/>
            <a:ext cx="9144000" cy="6853420"/>
          </a:xfrm>
          <a:prstGeom prst="rect">
            <a:avLst/>
          </a:prstGeom>
        </p:spPr>
      </p:pic>
    </p:spTree>
    <p:extLst>
      <p:ext uri="{BB962C8B-B14F-4D97-AF65-F5344CB8AC3E}">
        <p14:creationId xmlns:p14="http://schemas.microsoft.com/office/powerpoint/2010/main" val="21130407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347D4-5202-4A54-8EC8-CBA94F56ACD7}"/>
              </a:ext>
            </a:extLst>
          </p:cNvPr>
          <p:cNvSpPr>
            <a:spLocks noGrp="1"/>
          </p:cNvSpPr>
          <p:nvPr>
            <p:ph type="ctrTitle"/>
          </p:nvPr>
        </p:nvSpPr>
        <p:spPr>
          <a:xfrm>
            <a:off x="251520" y="3003798"/>
            <a:ext cx="7930032" cy="1452791"/>
          </a:xfrm>
        </p:spPr>
        <p:txBody>
          <a:bodyPr>
            <a:normAutofit fontScale="90000"/>
          </a:bodyPr>
          <a:lstStyle/>
          <a:p>
            <a:r>
              <a:rPr lang="en-AU" sz="3600" err="1"/>
              <a:t>Inyarrimanha</a:t>
            </a:r>
            <a:r>
              <a:rPr lang="en-AU" sz="3600"/>
              <a:t> </a:t>
            </a:r>
            <a:r>
              <a:rPr lang="en-AU" sz="3600" err="1"/>
              <a:t>Ilgari</a:t>
            </a:r>
            <a:r>
              <a:rPr lang="en-AU" sz="3600"/>
              <a:t> Bundara, the CSIRO Murchison Radio-astronomy Observatory</a:t>
            </a:r>
            <a:br>
              <a:rPr lang="en-AU" sz="3600"/>
            </a:br>
            <a:endParaRPr lang="en-AU" sz="3600" b="1"/>
          </a:p>
        </p:txBody>
      </p:sp>
      <p:pic>
        <p:nvPicPr>
          <p:cNvPr id="5" name="Picture Placeholder 4">
            <a:extLst>
              <a:ext uri="{FF2B5EF4-FFF2-40B4-BE49-F238E27FC236}">
                <a16:creationId xmlns:a16="http://schemas.microsoft.com/office/drawing/2014/main" id="{F901812F-1865-4E77-8FFB-941830E186E4}"/>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163"/>
          <a:stretch/>
        </p:blipFill>
        <p:spPr>
          <a:xfrm>
            <a:off x="-6057" y="0"/>
            <a:ext cx="9162000" cy="2577600"/>
          </a:xfrm>
        </p:spPr>
      </p:pic>
      <p:sp>
        <p:nvSpPr>
          <p:cNvPr id="4" name="TextBox 3">
            <a:extLst>
              <a:ext uri="{FF2B5EF4-FFF2-40B4-BE49-F238E27FC236}">
                <a16:creationId xmlns:a16="http://schemas.microsoft.com/office/drawing/2014/main" id="{EC1D3D25-28AB-4CE5-806A-BAD08202149C}"/>
              </a:ext>
            </a:extLst>
          </p:cNvPr>
          <p:cNvSpPr txBox="1"/>
          <p:nvPr/>
        </p:nvSpPr>
        <p:spPr>
          <a:xfrm>
            <a:off x="6910669" y="2605866"/>
            <a:ext cx="2053767" cy="507831"/>
          </a:xfrm>
          <a:prstGeom prst="rect">
            <a:avLst/>
          </a:prstGeom>
          <a:noFill/>
        </p:spPr>
        <p:txBody>
          <a:bodyPr wrap="none" rtlCol="0">
            <a:spAutoFit/>
          </a:bodyPr>
          <a:lstStyle/>
          <a:p>
            <a:pPr algn="r"/>
            <a:r>
              <a:rPr lang="en-AU" sz="900" dirty="0">
                <a:solidFill>
                  <a:schemeClr val="bg1">
                    <a:lumMod val="65000"/>
                  </a:schemeClr>
                </a:solidFill>
              </a:rPr>
              <a:t>Margaret Whitehurst</a:t>
            </a:r>
          </a:p>
          <a:p>
            <a:pPr algn="r"/>
            <a:r>
              <a:rPr lang="en-AU" sz="900" i="1"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rPr>
              <a:t>Rapid ASKAP Continuum Survey (RACS)</a:t>
            </a:r>
          </a:p>
          <a:p>
            <a:pPr algn="r"/>
            <a:r>
              <a:rPr lang="en-AU" sz="900"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rPr>
              <a:t>2019, detail</a:t>
            </a:r>
            <a:endParaRPr lang="en-AU" sz="900" dirty="0">
              <a:solidFill>
                <a:schemeClr val="bg1">
                  <a:lumMod val="65000"/>
                </a:schemeClr>
              </a:solidFill>
            </a:endParaRPr>
          </a:p>
        </p:txBody>
      </p:sp>
    </p:spTree>
    <p:extLst>
      <p:ext uri="{BB962C8B-B14F-4D97-AF65-F5344CB8AC3E}">
        <p14:creationId xmlns:p14="http://schemas.microsoft.com/office/powerpoint/2010/main" val="29054874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4506A6EF-6BA8-4CDD-99CF-88842900F31C}"/>
              </a:ext>
            </a:extLst>
          </p:cNvPr>
          <p:cNvSpPr>
            <a:spLocks noGrp="1"/>
          </p:cNvSpPr>
          <p:nvPr>
            <p:ph idx="1"/>
          </p:nvPr>
        </p:nvSpPr>
        <p:spPr/>
        <p:txBody>
          <a:bodyPr>
            <a:noAutofit/>
          </a:bodyPr>
          <a:lstStyle/>
          <a:p>
            <a:pPr>
              <a:spcBef>
                <a:spcPts val="1200"/>
              </a:spcBef>
            </a:pPr>
            <a:endParaRPr lang="en-AU" sz="1600"/>
          </a:p>
          <a:p>
            <a:pPr marL="0" indent="0">
              <a:spcBef>
                <a:spcPts val="1200"/>
              </a:spcBef>
              <a:buNone/>
            </a:pPr>
            <a:endParaRPr lang="en-AU" sz="1600"/>
          </a:p>
        </p:txBody>
      </p:sp>
      <p:sp>
        <p:nvSpPr>
          <p:cNvPr id="7" name="Title 6">
            <a:extLst>
              <a:ext uri="{FF2B5EF4-FFF2-40B4-BE49-F238E27FC236}">
                <a16:creationId xmlns:a16="http://schemas.microsoft.com/office/drawing/2014/main" id="{9FBD6241-3E7F-4CA6-9C04-054ABAD1C5E7}"/>
              </a:ext>
            </a:extLst>
          </p:cNvPr>
          <p:cNvSpPr>
            <a:spLocks noGrp="1"/>
          </p:cNvSpPr>
          <p:nvPr>
            <p:ph type="title"/>
          </p:nvPr>
        </p:nvSpPr>
        <p:spPr>
          <a:xfrm>
            <a:off x="1532845" y="177560"/>
            <a:ext cx="6336704" cy="639365"/>
          </a:xfrm>
        </p:spPr>
        <p:txBody>
          <a:bodyPr>
            <a:normAutofit/>
          </a:bodyPr>
          <a:lstStyle/>
          <a:p>
            <a:r>
              <a:rPr lang="en-US"/>
              <a:t>Observatory site</a:t>
            </a:r>
            <a:endParaRPr lang="en-AU"/>
          </a:p>
        </p:txBody>
      </p:sp>
      <p:pic>
        <p:nvPicPr>
          <p:cNvPr id="3" name="Picture 2">
            <a:extLst>
              <a:ext uri="{FF2B5EF4-FFF2-40B4-BE49-F238E27FC236}">
                <a16:creationId xmlns:a16="http://schemas.microsoft.com/office/drawing/2014/main" id="{06367889-D696-5811-E0DD-C0A2E2E2896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4664" y="347118"/>
            <a:ext cx="5181407" cy="5181407"/>
          </a:xfrm>
          <a:prstGeom prst="rect">
            <a:avLst/>
          </a:prstGeom>
        </p:spPr>
      </p:pic>
      <p:pic>
        <p:nvPicPr>
          <p:cNvPr id="6" name="Picture Placeholder 5" descr="A high angle view of a field&#10;&#10;Description automatically generated">
            <a:extLst>
              <a:ext uri="{FF2B5EF4-FFF2-40B4-BE49-F238E27FC236}">
                <a16:creationId xmlns:a16="http://schemas.microsoft.com/office/drawing/2014/main" id="{79E0CC0C-5D43-6F67-959A-55D8D18BE398}"/>
              </a:ext>
            </a:extLst>
          </p:cNvPr>
          <p:cNvPicPr>
            <a:picLocks noGrp="1" noChangeAspect="1"/>
          </p:cNvPicPr>
          <p:nvPr>
            <p:ph type="pic" sz="quarter" idx="12"/>
          </p:nvPr>
        </p:nvPicPr>
        <p:blipFill rotWithShape="1">
          <a:blip r:embed="rId4" cstate="print">
            <a:extLst>
              <a:ext uri="{28A0092B-C50C-407E-A947-70E740481C1C}">
                <a14:useLocalDpi xmlns:a14="http://schemas.microsoft.com/office/drawing/2010/main"/>
              </a:ext>
            </a:extLst>
          </a:blip>
          <a:srcRect/>
          <a:stretch/>
        </p:blipFill>
        <p:spPr>
          <a:xfrm flipV="1">
            <a:off x="6853836" y="0"/>
            <a:ext cx="2282400" cy="5143500"/>
          </a:xfrm>
        </p:spPr>
      </p:pic>
      <p:pic>
        <p:nvPicPr>
          <p:cNvPr id="8" name="Picture Placeholder 7" descr="A satellite dishes in a field&#10;&#10;Description automatically generated">
            <a:extLst>
              <a:ext uri="{FF2B5EF4-FFF2-40B4-BE49-F238E27FC236}">
                <a16:creationId xmlns:a16="http://schemas.microsoft.com/office/drawing/2014/main" id="{8A299B98-86A1-2CBB-CBDC-CB6E5622D08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471"/>
          <a:stretch/>
        </p:blipFill>
        <p:spPr>
          <a:xfrm>
            <a:off x="6859103" y="0"/>
            <a:ext cx="2284897" cy="5151571"/>
          </a:xfrm>
          <a:prstGeom prst="rect">
            <a:avLst/>
          </a:prstGeom>
          <a:solidFill>
            <a:schemeClr val="accent1"/>
          </a:solidFill>
          <a:ln>
            <a:noFill/>
          </a:ln>
        </p:spPr>
      </p:pic>
    </p:spTree>
    <p:extLst>
      <p:ext uri="{BB962C8B-B14F-4D97-AF65-F5344CB8AC3E}">
        <p14:creationId xmlns:p14="http://schemas.microsoft.com/office/powerpoint/2010/main" val="15002637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A41E9DB3-798A-47FE-9698-F61AF2353363}"/>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b="-162"/>
          <a:stretch/>
        </p:blipFill>
        <p:spPr>
          <a:xfrm>
            <a:off x="4572000" y="0"/>
            <a:ext cx="4582187" cy="5164038"/>
          </a:xfrm>
        </p:spPr>
      </p:pic>
      <p:sp>
        <p:nvSpPr>
          <p:cNvPr id="3" name="Content Placeholder 2">
            <a:extLst>
              <a:ext uri="{FF2B5EF4-FFF2-40B4-BE49-F238E27FC236}">
                <a16:creationId xmlns:a16="http://schemas.microsoft.com/office/drawing/2014/main" id="{CF138D17-350F-4B9F-82CB-ABBE09791CC5}"/>
              </a:ext>
            </a:extLst>
          </p:cNvPr>
          <p:cNvSpPr>
            <a:spLocks noGrp="1"/>
          </p:cNvSpPr>
          <p:nvPr>
            <p:ph idx="1"/>
          </p:nvPr>
        </p:nvSpPr>
        <p:spPr>
          <a:xfrm>
            <a:off x="251522" y="1635646"/>
            <a:ext cx="4032446" cy="3384376"/>
          </a:xfrm>
        </p:spPr>
        <p:txBody>
          <a:bodyPr>
            <a:normAutofit fontScale="62500" lnSpcReduction="20000"/>
          </a:bodyPr>
          <a:lstStyle/>
          <a:p>
            <a:pPr marL="0" indent="0">
              <a:lnSpc>
                <a:spcPct val="120000"/>
              </a:lnSpc>
              <a:buNone/>
            </a:pPr>
            <a:r>
              <a:rPr lang="en-AU"/>
              <a:t>Traditional Owners and native title holders of our radio observatory on Wajarri Yamaji Country in Western Australia</a:t>
            </a:r>
          </a:p>
          <a:p>
            <a:pPr>
              <a:lnSpc>
                <a:spcPct val="120000"/>
              </a:lnSpc>
            </a:pPr>
            <a:r>
              <a:rPr lang="en-AU"/>
              <a:t>New Indigenous Land Use Agreement (ILUA) with the Wajarri Yamaji, signed last year</a:t>
            </a:r>
          </a:p>
          <a:p>
            <a:pPr lvl="1">
              <a:lnSpc>
                <a:spcPct val="120000"/>
              </a:lnSpc>
            </a:pPr>
            <a:r>
              <a:rPr lang="en-AU"/>
              <a:t>Provides intergenerational benefits to Wajarri Yamaji as it is in place for 50 years</a:t>
            </a:r>
          </a:p>
          <a:p>
            <a:pPr>
              <a:lnSpc>
                <a:spcPct val="120000"/>
              </a:lnSpc>
            </a:pPr>
            <a:r>
              <a:rPr lang="en-AU"/>
              <a:t>First action of the ILUA was a new name for the expanded observatory</a:t>
            </a:r>
          </a:p>
          <a:p>
            <a:pPr lvl="1">
              <a:lnSpc>
                <a:spcPct val="120000"/>
              </a:lnSpc>
            </a:pPr>
            <a:r>
              <a:rPr lang="en-AU"/>
              <a:t>Announcement of the new name and celebration of the ILUA signing was held on Country, </a:t>
            </a:r>
            <a:br>
              <a:rPr lang="en-AU"/>
            </a:br>
            <a:r>
              <a:rPr lang="en-AU"/>
              <a:t>5 November 2022</a:t>
            </a:r>
          </a:p>
        </p:txBody>
      </p:sp>
      <p:sp>
        <p:nvSpPr>
          <p:cNvPr id="4" name="Title 3">
            <a:extLst>
              <a:ext uri="{FF2B5EF4-FFF2-40B4-BE49-F238E27FC236}">
                <a16:creationId xmlns:a16="http://schemas.microsoft.com/office/drawing/2014/main" id="{7A067D67-DEF5-4135-8765-7AFC38574D00}"/>
              </a:ext>
            </a:extLst>
          </p:cNvPr>
          <p:cNvSpPr>
            <a:spLocks noGrp="1"/>
          </p:cNvSpPr>
          <p:nvPr>
            <p:ph type="title"/>
          </p:nvPr>
        </p:nvSpPr>
        <p:spPr/>
        <p:txBody>
          <a:bodyPr>
            <a:normAutofit/>
          </a:bodyPr>
          <a:lstStyle/>
          <a:p>
            <a:r>
              <a:rPr lang="en-AU"/>
              <a:t>Wajarri Yamaji</a:t>
            </a:r>
          </a:p>
        </p:txBody>
      </p:sp>
    </p:spTree>
    <p:extLst>
      <p:ext uri="{BB962C8B-B14F-4D97-AF65-F5344CB8AC3E}">
        <p14:creationId xmlns:p14="http://schemas.microsoft.com/office/powerpoint/2010/main" val="42889506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DF2CA49-1174-4A1B-B5E4-46E8F5BAB471}"/>
              </a:ext>
            </a:extLst>
          </p:cNvPr>
          <p:cNvSpPr>
            <a:spLocks noGrp="1"/>
          </p:cNvSpPr>
          <p:nvPr>
            <p:ph type="body" sz="quarter" idx="13"/>
          </p:nvPr>
        </p:nvSpPr>
        <p:spPr>
          <a:xfrm>
            <a:off x="261850" y="854574"/>
            <a:ext cx="8630630" cy="921517"/>
          </a:xfrm>
        </p:spPr>
        <p:txBody>
          <a:bodyPr>
            <a:normAutofit lnSpcReduction="10000"/>
          </a:bodyPr>
          <a:lstStyle/>
          <a:p>
            <a:pPr marL="0" indent="0">
              <a:lnSpc>
                <a:spcPct val="120000"/>
              </a:lnSpc>
              <a:buNone/>
            </a:pPr>
            <a:r>
              <a:rPr lang="en-AU" dirty="0"/>
              <a:t>The Wajarri component of the dual name for our radio observatory means ‘sharing the sky and stars’</a:t>
            </a:r>
            <a:endParaRPr lang="en-AU" dirty="0">
              <a:cs typeface="Calibri"/>
            </a:endParaRPr>
          </a:p>
        </p:txBody>
      </p:sp>
      <p:graphicFrame>
        <p:nvGraphicFramePr>
          <p:cNvPr id="5" name="Content Placeholder 1">
            <a:extLst>
              <a:ext uri="{FF2B5EF4-FFF2-40B4-BE49-F238E27FC236}">
                <a16:creationId xmlns:a16="http://schemas.microsoft.com/office/drawing/2014/main" id="{D5A03BDE-6989-FD06-762E-7EF7D24313C0}"/>
              </a:ext>
            </a:extLst>
          </p:cNvPr>
          <p:cNvGraphicFramePr>
            <a:graphicFrameLocks noGrp="1"/>
          </p:cNvGraphicFramePr>
          <p:nvPr>
            <p:ph idx="1"/>
            <p:extLst>
              <p:ext uri="{D42A27DB-BD31-4B8C-83A1-F6EECF244321}">
                <p14:modId xmlns:p14="http://schemas.microsoft.com/office/powerpoint/2010/main" val="3571142585"/>
              </p:ext>
            </p:extLst>
          </p:nvPr>
        </p:nvGraphicFramePr>
        <p:xfrm>
          <a:off x="261850" y="1957822"/>
          <a:ext cx="8640958" cy="20882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D52897E9-D948-4B4A-86D4-30E16C93655C}"/>
              </a:ext>
            </a:extLst>
          </p:cNvPr>
          <p:cNvSpPr txBox="1"/>
          <p:nvPr/>
        </p:nvSpPr>
        <p:spPr>
          <a:xfrm>
            <a:off x="261850" y="4227785"/>
            <a:ext cx="8558622" cy="646331"/>
          </a:xfrm>
          <a:prstGeom prst="rect">
            <a:avLst/>
          </a:prstGeom>
          <a:noFill/>
        </p:spPr>
        <p:txBody>
          <a:bodyPr wrap="square" lIns="91440" tIns="45720" rIns="91440" bIns="45720" rtlCol="0" anchor="t">
            <a:spAutoFit/>
          </a:bodyPr>
          <a:lstStyle/>
          <a:p>
            <a:pPr>
              <a:defRPr/>
            </a:pPr>
            <a:r>
              <a:rPr lang="en-AU" dirty="0">
                <a:latin typeface="Calibri"/>
                <a:cs typeface="Calibri"/>
              </a:rPr>
              <a:t>Full name:</a:t>
            </a:r>
          </a:p>
          <a:p>
            <a:pPr>
              <a:defRPr/>
            </a:pPr>
            <a:r>
              <a:rPr lang="en-AU" dirty="0" err="1">
                <a:latin typeface="Calibri"/>
                <a:cs typeface="Calibri"/>
              </a:rPr>
              <a:t>Inyarrimanha</a:t>
            </a:r>
            <a:r>
              <a:rPr lang="en-AU" dirty="0">
                <a:latin typeface="Calibri"/>
                <a:cs typeface="Calibri"/>
              </a:rPr>
              <a:t> </a:t>
            </a:r>
            <a:r>
              <a:rPr lang="en-AU" dirty="0" err="1">
                <a:latin typeface="Calibri"/>
                <a:cs typeface="Calibri"/>
              </a:rPr>
              <a:t>Ilgari</a:t>
            </a:r>
            <a:r>
              <a:rPr lang="en-AU" dirty="0">
                <a:latin typeface="Calibri"/>
                <a:cs typeface="Calibri"/>
              </a:rPr>
              <a:t> Bundara, the CSIRO Murchison Radio-astronomy Observatory</a:t>
            </a:r>
          </a:p>
        </p:txBody>
      </p:sp>
      <p:sp>
        <p:nvSpPr>
          <p:cNvPr id="2" name="Title 1">
            <a:extLst>
              <a:ext uri="{FF2B5EF4-FFF2-40B4-BE49-F238E27FC236}">
                <a16:creationId xmlns:a16="http://schemas.microsoft.com/office/drawing/2014/main" id="{F5286871-5237-DF39-49E1-E204188664AA}"/>
              </a:ext>
            </a:extLst>
          </p:cNvPr>
          <p:cNvSpPr txBox="1">
            <a:spLocks/>
          </p:cNvSpPr>
          <p:nvPr/>
        </p:nvSpPr>
        <p:spPr>
          <a:xfrm>
            <a:off x="972711" y="47899"/>
            <a:ext cx="5758181" cy="717911"/>
          </a:xfrm>
          <a:prstGeom prst="rect">
            <a:avLst/>
          </a:prstGeom>
        </p:spPr>
        <p:txBody>
          <a:bodyPr/>
          <a:lstStyle>
            <a:lvl1pPr algn="l" defTabSz="914400" rtl="0" eaLnBrk="1" latinLnBrk="0" hangingPunct="1">
              <a:spcBef>
                <a:spcPct val="0"/>
              </a:spcBef>
              <a:buNone/>
              <a:defRPr sz="3600" b="0" kern="1200">
                <a:solidFill>
                  <a:schemeClr val="accent3"/>
                </a:solidFill>
                <a:latin typeface="+mj-lt"/>
                <a:ea typeface="+mj-ea"/>
                <a:cs typeface="+mj-cs"/>
              </a:defRPr>
            </a:lvl1pPr>
          </a:lstStyle>
          <a:p>
            <a:r>
              <a:rPr lang="en-AU" dirty="0" err="1"/>
              <a:t>Inyarrimanha</a:t>
            </a:r>
            <a:r>
              <a:rPr lang="en-AU" dirty="0"/>
              <a:t> </a:t>
            </a:r>
            <a:r>
              <a:rPr lang="en-AU" dirty="0" err="1"/>
              <a:t>ilgari</a:t>
            </a:r>
            <a:r>
              <a:rPr lang="en-AU" dirty="0"/>
              <a:t> </a:t>
            </a:r>
            <a:r>
              <a:rPr lang="en-AU" dirty="0" err="1"/>
              <a:t>bundara</a:t>
            </a:r>
            <a:endParaRPr lang="en-AU" dirty="0"/>
          </a:p>
        </p:txBody>
      </p:sp>
      <p:sp>
        <p:nvSpPr>
          <p:cNvPr id="6" name="Subtitle 2">
            <a:extLst>
              <a:ext uri="{FF2B5EF4-FFF2-40B4-BE49-F238E27FC236}">
                <a16:creationId xmlns:a16="http://schemas.microsoft.com/office/drawing/2014/main" id="{DE631D61-C736-2BD8-70BC-D7816972240F}"/>
              </a:ext>
            </a:extLst>
          </p:cNvPr>
          <p:cNvSpPr txBox="1">
            <a:spLocks/>
          </p:cNvSpPr>
          <p:nvPr/>
        </p:nvSpPr>
        <p:spPr>
          <a:xfrm>
            <a:off x="868464" y="1359723"/>
            <a:ext cx="7482322" cy="576064"/>
          </a:xfrm>
          <a:prstGeom prst="rect">
            <a:avLst/>
          </a:prstGeom>
        </p:spPr>
        <p:txBody>
          <a:bodyPr vert="horz" lIns="0" tIns="0" rIns="0" bIns="0" rtlCol="0" anchor="t">
            <a:norm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396000" indent="-1800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AU" dirty="0">
              <a:cs typeface="Calibri"/>
            </a:endParaRPr>
          </a:p>
        </p:txBody>
      </p:sp>
    </p:spTree>
    <p:extLst>
      <p:ext uri="{BB962C8B-B14F-4D97-AF65-F5344CB8AC3E}">
        <p14:creationId xmlns:p14="http://schemas.microsoft.com/office/powerpoint/2010/main" val="3169927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ollage of images of different types of radio telescope&#10;&#10;Description automatically generated">
            <a:extLst>
              <a:ext uri="{FF2B5EF4-FFF2-40B4-BE49-F238E27FC236}">
                <a16:creationId xmlns:a16="http://schemas.microsoft.com/office/drawing/2014/main" id="{687CC95A-8461-6EA7-12B0-AD2C6F06FEF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4930" y="-120015"/>
            <a:ext cx="9218930" cy="5383530"/>
          </a:xfrm>
          <a:prstGeom prst="rect">
            <a:avLst/>
          </a:prstGeom>
        </p:spPr>
      </p:pic>
    </p:spTree>
    <p:extLst>
      <p:ext uri="{BB962C8B-B14F-4D97-AF65-F5344CB8AC3E}">
        <p14:creationId xmlns:p14="http://schemas.microsoft.com/office/powerpoint/2010/main" val="962177903"/>
      </p:ext>
    </p:extLst>
  </p:cSld>
  <p:clrMapOvr>
    <a:masterClrMapping/>
  </p:clrMapOvr>
</p:sld>
</file>

<file path=ppt/theme/theme1.xml><?xml version="1.0" encoding="utf-8"?>
<a:theme xmlns:a="http://schemas.openxmlformats.org/drawingml/2006/main" name="CSIRO horizontal">
  <a:themeElements>
    <a:clrScheme name="CSIRO">
      <a:dk1>
        <a:sysClr val="windowText" lastClr="000000"/>
      </a:dk1>
      <a:lt1>
        <a:srgbClr val="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 16.9 Widescreen.potx" id="{99C12F95-3DD0-4580-BC71-65D45947C718}" vid="{01FDE3BF-E6E9-4C18-8038-CF25D637063D}"/>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ata61 vertical">
  <a:themeElements>
    <a:clrScheme name="CSIRO">
      <a:dk1>
        <a:sysClr val="windowText" lastClr="000000"/>
      </a:dk1>
      <a:lt1>
        <a:srgbClr val="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 16.9 Widescreen.potx" id="{99C12F95-3DD0-4580-BC71-65D45947C718}" vid="{35FAB0E3-1331-443A-83E9-991F7D144633}"/>
    </a:ext>
  </a:extLst>
</a:theme>
</file>

<file path=ppt/theme/theme3.xml><?xml version="1.0" encoding="utf-8"?>
<a:theme xmlns:a="http://schemas.openxmlformats.org/drawingml/2006/main" name="Data61 horizontal">
  <a:themeElements>
    <a:clrScheme name="CSIRO">
      <a:dk1>
        <a:sysClr val="windowText" lastClr="000000"/>
      </a:dk1>
      <a:lt1>
        <a:srgbClr val="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 16.9 Widescreen.potx" id="{99C12F95-3DD0-4580-BC71-65D45947C718}" vid="{F90F4FBF-B8F2-42AC-896F-B6E91557FB3C}"/>
    </a:ext>
  </a:extLst>
</a:theme>
</file>

<file path=ppt/theme/theme4.xml><?xml version="1.0" encoding="utf-8"?>
<a:theme xmlns:a="http://schemas.openxmlformats.org/drawingml/2006/main" name="MNF vertical">
  <a:themeElements>
    <a:clrScheme name="CSIRO">
      <a:dk1>
        <a:sysClr val="windowText" lastClr="000000"/>
      </a:dk1>
      <a:lt1>
        <a:srgbClr val="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 16.9 Widescreen.potx" id="{99C12F95-3DD0-4580-BC71-65D45947C718}" vid="{19A47D4A-8090-4A46-87F2-5022CDA1E660}"/>
    </a:ext>
  </a:extLst>
</a:theme>
</file>

<file path=ppt/theme/theme5.xml><?xml version="1.0" encoding="utf-8"?>
<a:theme xmlns:a="http://schemas.openxmlformats.org/drawingml/2006/main" name="MNF horizontal">
  <a:themeElements>
    <a:clrScheme name="CSIRO">
      <a:dk1>
        <a:sysClr val="windowText" lastClr="000000"/>
      </a:dk1>
      <a:lt1>
        <a:srgbClr val="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 16.9 Widescreen.potx" id="{99C12F95-3DD0-4580-BC71-65D45947C718}" vid="{E8CA7811-B370-44D8-89FD-BA62BAC3FAAB}"/>
    </a:ext>
  </a:extLst>
</a:theme>
</file>

<file path=ppt/theme/theme6.xml><?xml version="1.0" encoding="utf-8"?>
<a:theme xmlns:a="http://schemas.openxmlformats.org/drawingml/2006/main" name="Wordmark vertical">
  <a:themeElements>
    <a:clrScheme name="CSIRO">
      <a:dk1>
        <a:sysClr val="windowText" lastClr="000000"/>
      </a:dk1>
      <a:lt1>
        <a:srgbClr val="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 16.9 Widescreen.potx" id="{99C12F95-3DD0-4580-BC71-65D45947C718}" vid="{6643A4BC-FF22-4B2D-81F1-CA9B6945655F}"/>
    </a:ext>
  </a:extLst>
</a:theme>
</file>

<file path=ppt/theme/theme7.xml><?xml version="1.0" encoding="utf-8"?>
<a:theme xmlns:a="http://schemas.openxmlformats.org/drawingml/2006/main" name="Wordmark horizontal">
  <a:themeElements>
    <a:clrScheme name="CSIRO">
      <a:dk1>
        <a:sysClr val="windowText" lastClr="000000"/>
      </a:dk1>
      <a:lt1>
        <a:srgbClr val="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 16.9 Widescreen.potx" id="{99C12F95-3DD0-4580-BC71-65D45947C718}" vid="{69698FF6-62CC-4E9B-8DDA-DC6D707573D0}"/>
    </a:ext>
  </a:extLst>
</a:theme>
</file>

<file path=ppt/theme/theme8.xml><?xml version="1.0" encoding="utf-8"?>
<a:theme xmlns:a="http://schemas.openxmlformats.org/drawingml/2006/main" name="CSIRO vertical">
  <a:themeElements>
    <a:clrScheme name="CSIRO">
      <a:dk1>
        <a:sysClr val="windowText" lastClr="000000"/>
      </a:dk1>
      <a:lt1>
        <a:srgbClr val="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 16.9 Widescreen.potx" id="{99C12F95-3DD0-4580-BC71-65D45947C718}" vid="{D13EDCB6-7791-4C54-83D6-C74DF0637F4A}"/>
    </a:ext>
  </a:extLst>
</a:theme>
</file>

<file path=ppt/theme/theme9.xml><?xml version="1.0" encoding="utf-8"?>
<a:theme xmlns:a="http://schemas.openxmlformats.org/drawingml/2006/main" name="1_CSIRO vertical">
  <a:themeElements>
    <a:clrScheme name="CSIRO">
      <a:dk1>
        <a:sysClr val="windowText" lastClr="000000"/>
      </a:dk1>
      <a:lt1>
        <a:srgbClr val="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 16.9 Widescreen.potx" id="{993FC4C2-9B1E-4C6B-A52D-83D4341E5909}" vid="{FC880B08-6AF9-4381-8003-0C4BFAE2343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67C85749773DB4D8CA26A010CC597E2" ma:contentTypeVersion="16" ma:contentTypeDescription="Create a new document." ma:contentTypeScope="" ma:versionID="cc08473895f129b67429ddf38c6089a1">
  <xsd:schema xmlns:xsd="http://www.w3.org/2001/XMLSchema" xmlns:xs="http://www.w3.org/2001/XMLSchema" xmlns:p="http://schemas.microsoft.com/office/2006/metadata/properties" xmlns:ns2="8d291c7a-3d5c-4ca3-a4eb-bc908a8e60ce" xmlns:ns3="3d2f3b62-5306-4c55-aaee-ffabc7e53dc3" targetNamespace="http://schemas.microsoft.com/office/2006/metadata/properties" ma:root="true" ma:fieldsID="2ef44262195b40053af25ffca48bed40" ns2:_="" ns3:_="">
    <xsd:import namespace="8d291c7a-3d5c-4ca3-a4eb-bc908a8e60ce"/>
    <xsd:import namespace="3d2f3b62-5306-4c55-aaee-ffabc7e53dc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291c7a-3d5c-4ca3-a4eb-bc908a8e60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9513c6f-d7d3-4bba-9430-ae338114780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d2f3b62-5306-4c55-aaee-ffabc7e53dc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6f4b040-7df0-42da-8ee2-ba352c62c20d}" ma:internalName="TaxCatchAll" ma:showField="CatchAllData" ma:web="3d2f3b62-5306-4c55-aaee-ffabc7e53dc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3d2f3b62-5306-4c55-aaee-ffabc7e53dc3" xsi:nil="true"/>
    <lcf76f155ced4ddcb4097134ff3c332f xmlns="8d291c7a-3d5c-4ca3-a4eb-bc908a8e60ce">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A1804DD-30DE-47F7-B999-9591B1D51607}">
  <ds:schemaRefs>
    <ds:schemaRef ds:uri="3d2f3b62-5306-4c55-aaee-ffabc7e53dc3"/>
    <ds:schemaRef ds:uri="8d291c7a-3d5c-4ca3-a4eb-bc908a8e60c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FD29122-A05F-4D04-A702-E8DAE70BD242}">
  <ds:schemaRefs>
    <ds:schemaRef ds:uri="http://purl.org/dc/terms/"/>
    <ds:schemaRef ds:uri="8d291c7a-3d5c-4ca3-a4eb-bc908a8e60ce"/>
    <ds:schemaRef ds:uri="3d2f3b62-5306-4c55-aaee-ffabc7e53dc3"/>
    <ds:schemaRef ds:uri="http://purl.org/dc/elements/1.1/"/>
    <ds:schemaRef ds:uri="http://www.w3.org/XML/1998/namespace"/>
    <ds:schemaRef ds:uri="http://purl.org/dc/dcmitype/"/>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E904810E-4BDA-4742-BFC4-DAA2B6D20D0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PowerPoint 16.9 Widescreen</Template>
  <TotalTime>1098</TotalTime>
  <Words>1135</Words>
  <Application>Microsoft Office PowerPoint</Application>
  <PresentationFormat>On-screen Show (16:9)</PresentationFormat>
  <Paragraphs>133</Paragraphs>
  <Slides>11</Slides>
  <Notes>11</Notes>
  <HiddenSlides>0</HiddenSlides>
  <MMClips>0</MMClips>
  <ScaleCrop>false</ScaleCrop>
  <HeadingPairs>
    <vt:vector size="6" baseType="variant">
      <vt:variant>
        <vt:lpstr>Fonts Used</vt:lpstr>
      </vt:variant>
      <vt:variant>
        <vt:i4>4</vt:i4>
      </vt:variant>
      <vt:variant>
        <vt:lpstr>Theme</vt:lpstr>
      </vt:variant>
      <vt:variant>
        <vt:i4>9</vt:i4>
      </vt:variant>
      <vt:variant>
        <vt:lpstr>Slide Titles</vt:lpstr>
      </vt:variant>
      <vt:variant>
        <vt:i4>11</vt:i4>
      </vt:variant>
    </vt:vector>
  </HeadingPairs>
  <TitlesOfParts>
    <vt:vector size="24" baseType="lpstr">
      <vt:lpstr>Arial</vt:lpstr>
      <vt:lpstr>Calibri</vt:lpstr>
      <vt:lpstr>Open Sans</vt:lpstr>
      <vt:lpstr>Segoe UI</vt:lpstr>
      <vt:lpstr>CSIRO horizontal</vt:lpstr>
      <vt:lpstr>Data61 vertical</vt:lpstr>
      <vt:lpstr>Data61 horizontal</vt:lpstr>
      <vt:lpstr>MNF vertical</vt:lpstr>
      <vt:lpstr>MNF horizontal</vt:lpstr>
      <vt:lpstr>Wordmark vertical</vt:lpstr>
      <vt:lpstr>Wordmark horizontal</vt:lpstr>
      <vt:lpstr>CSIRO vertical</vt:lpstr>
      <vt:lpstr>1_CSIRO vertical</vt:lpstr>
      <vt:lpstr>PowerPoint Presentation</vt:lpstr>
      <vt:lpstr>PowerPoint Presentation</vt:lpstr>
      <vt:lpstr>PowerPoint Presentation</vt:lpstr>
      <vt:lpstr>PowerPoint Presentation</vt:lpstr>
      <vt:lpstr>Inyarrimanha Ilgari Bundara, the CSIRO Murchison Radio-astronomy Observatory </vt:lpstr>
      <vt:lpstr>Observatory site</vt:lpstr>
      <vt:lpstr>Wajarri Yamaji</vt:lpstr>
      <vt:lpstr>PowerPoint Presentation</vt:lpstr>
      <vt:lpstr>PowerPoint Presentation</vt:lpstr>
      <vt:lpstr>History of the observatory</vt:lpstr>
      <vt:lpstr>Thank you</vt:lpstr>
    </vt:vector>
  </TitlesOfParts>
  <Company>CSIRO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Fredericksen, Kirsten (CorpAffairs, Kensington WA)</dc:creator>
  <cp:lastModifiedBy>Mia Walker</cp:lastModifiedBy>
  <cp:revision>3</cp:revision>
  <cp:lastPrinted>2019-07-25T05:14:36Z</cp:lastPrinted>
  <dcterms:created xsi:type="dcterms:W3CDTF">2022-10-12T06:40:49Z</dcterms:created>
  <dcterms:modified xsi:type="dcterms:W3CDTF">2023-07-28T03:01:02Z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0x010100B67C85749773DB4D8CA26A010CC597E2</vt:lpwstr>
  </property>
  <property fmtid="{D5CDD505-2E9C-101B-9397-08002B2CF9AE}" pid="3" name="MediaServiceImageTags">
    <vt:lpwstr/>
  </property>
</Properties>
</file>