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9" r:id="rId3"/>
    <p:sldId id="295" r:id="rId4"/>
    <p:sldId id="296" r:id="rId5"/>
    <p:sldId id="297" r:id="rId6"/>
    <p:sldId id="269" r:id="rId7"/>
    <p:sldId id="298" r:id="rId8"/>
    <p:sldId id="287" r:id="rId9"/>
    <p:sldId id="270" r:id="rId10"/>
    <p:sldId id="288" r:id="rId11"/>
    <p:sldId id="294" r:id="rId12"/>
    <p:sldId id="328" r:id="rId13"/>
    <p:sldId id="300" r:id="rId14"/>
    <p:sldId id="299" r:id="rId15"/>
    <p:sldId id="327" r:id="rId16"/>
    <p:sldId id="292" r:id="rId17"/>
    <p:sldId id="285" r:id="rId18"/>
    <p:sldId id="259" r:id="rId19"/>
    <p:sldId id="286" r:id="rId20"/>
    <p:sldId id="291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0920"/>
    <a:srgbClr val="F6BB1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47"/>
    <p:restoredTop sz="96070"/>
  </p:normalViewPr>
  <p:slideViewPr>
    <p:cSldViewPr snapToGrid="0" snapToObjects="1">
      <p:cViewPr varScale="1">
        <p:scale>
          <a:sx n="138" d="100"/>
          <a:sy n="138" d="100"/>
        </p:scale>
        <p:origin x="192" y="4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ndall Wayth" userId="0e37fabd-1086-4c79-99af-7ec81f99c5fa" providerId="ADAL" clId="{21DDD025-EC9D-494F-AC45-CE4DDD77CFF7}"/>
    <pc:docChg chg="undo custSel addSld delSld modSld sldOrd modMainMaster">
      <pc:chgData name="Randall Wayth" userId="0e37fabd-1086-4c79-99af-7ec81f99c5fa" providerId="ADAL" clId="{21DDD025-EC9D-494F-AC45-CE4DDD77CFF7}" dt="2022-07-21T00:05:20.530" v="4544" actId="20577"/>
      <pc:docMkLst>
        <pc:docMk/>
      </pc:docMkLst>
      <pc:sldChg chg="modSp">
        <pc:chgData name="Randall Wayth" userId="0e37fabd-1086-4c79-99af-7ec81f99c5fa" providerId="ADAL" clId="{21DDD025-EC9D-494F-AC45-CE4DDD77CFF7}" dt="2022-07-19T01:31:45.755" v="67" actId="20577"/>
        <pc:sldMkLst>
          <pc:docMk/>
          <pc:sldMk cId="2095757345" sldId="256"/>
        </pc:sldMkLst>
        <pc:spChg chg="mod">
          <ac:chgData name="Randall Wayth" userId="0e37fabd-1086-4c79-99af-7ec81f99c5fa" providerId="ADAL" clId="{21DDD025-EC9D-494F-AC45-CE4DDD77CFF7}" dt="2022-07-19T01:31:45.755" v="67" actId="20577"/>
          <ac:spMkLst>
            <pc:docMk/>
            <pc:sldMk cId="2095757345" sldId="256"/>
            <ac:spMk id="16" creationId="{00000000-0000-0000-0000-000000000000}"/>
          </ac:spMkLst>
        </pc:spChg>
      </pc:sldChg>
      <pc:sldChg chg="addSp delSp ord">
        <pc:chgData name="Randall Wayth" userId="0e37fabd-1086-4c79-99af-7ec81f99c5fa" providerId="ADAL" clId="{21DDD025-EC9D-494F-AC45-CE4DDD77CFF7}" dt="2022-07-19T01:18:45.511" v="40"/>
        <pc:sldMkLst>
          <pc:docMk/>
          <pc:sldMk cId="589371212" sldId="259"/>
        </pc:sldMkLst>
        <pc:spChg chg="add del">
          <ac:chgData name="Randall Wayth" userId="0e37fabd-1086-4c79-99af-7ec81f99c5fa" providerId="ADAL" clId="{21DDD025-EC9D-494F-AC45-CE4DDD77CFF7}" dt="2022-07-19T01:18:40.425" v="39" actId="478"/>
          <ac:spMkLst>
            <pc:docMk/>
            <pc:sldMk cId="589371212" sldId="259"/>
            <ac:spMk id="12" creationId="{DFD5A4D8-6D1D-454C-A65A-23D1BA019A4A}"/>
          </ac:spMkLst>
        </pc:spChg>
        <pc:spChg chg="add del">
          <ac:chgData name="Randall Wayth" userId="0e37fabd-1086-4c79-99af-7ec81f99c5fa" providerId="ADAL" clId="{21DDD025-EC9D-494F-AC45-CE4DDD77CFF7}" dt="2022-07-19T01:18:40.425" v="39" actId="478"/>
          <ac:spMkLst>
            <pc:docMk/>
            <pc:sldMk cId="589371212" sldId="259"/>
            <ac:spMk id="13" creationId="{3B6A2F64-A15E-F74D-ABA4-3BC9A1B323FB}"/>
          </ac:spMkLst>
        </pc:spChg>
        <pc:spChg chg="add del">
          <ac:chgData name="Randall Wayth" userId="0e37fabd-1086-4c79-99af-7ec81f99c5fa" providerId="ADAL" clId="{21DDD025-EC9D-494F-AC45-CE4DDD77CFF7}" dt="2022-07-19T01:18:40.425" v="39" actId="478"/>
          <ac:spMkLst>
            <pc:docMk/>
            <pc:sldMk cId="589371212" sldId="259"/>
            <ac:spMk id="14" creationId="{D9FD511B-2AC1-1847-BEB8-10FE14DC470E}"/>
          </ac:spMkLst>
        </pc:spChg>
        <pc:spChg chg="add del">
          <ac:chgData name="Randall Wayth" userId="0e37fabd-1086-4c79-99af-7ec81f99c5fa" providerId="ADAL" clId="{21DDD025-EC9D-494F-AC45-CE4DDD77CFF7}" dt="2022-07-19T01:18:40.425" v="39" actId="478"/>
          <ac:spMkLst>
            <pc:docMk/>
            <pc:sldMk cId="589371212" sldId="259"/>
            <ac:spMk id="16" creationId="{8EE7288B-FB2F-CD4F-AF61-151812416669}"/>
          </ac:spMkLst>
        </pc:spChg>
        <pc:picChg chg="add del">
          <ac:chgData name="Randall Wayth" userId="0e37fabd-1086-4c79-99af-7ec81f99c5fa" providerId="ADAL" clId="{21DDD025-EC9D-494F-AC45-CE4DDD77CFF7}" dt="2022-07-19T01:18:40.425" v="39" actId="478"/>
          <ac:picMkLst>
            <pc:docMk/>
            <pc:sldMk cId="589371212" sldId="259"/>
            <ac:picMk id="7" creationId="{01E1B4CA-7C57-EE43-8916-E49B8059F916}"/>
          </ac:picMkLst>
        </pc:picChg>
        <pc:picChg chg="add del">
          <ac:chgData name="Randall Wayth" userId="0e37fabd-1086-4c79-99af-7ec81f99c5fa" providerId="ADAL" clId="{21DDD025-EC9D-494F-AC45-CE4DDD77CFF7}" dt="2022-07-19T01:18:40.425" v="39" actId="478"/>
          <ac:picMkLst>
            <pc:docMk/>
            <pc:sldMk cId="589371212" sldId="259"/>
            <ac:picMk id="8" creationId="{2F869109-7366-4948-B3E3-9936704CD0C0}"/>
          </ac:picMkLst>
        </pc:picChg>
        <pc:picChg chg="add del">
          <ac:chgData name="Randall Wayth" userId="0e37fabd-1086-4c79-99af-7ec81f99c5fa" providerId="ADAL" clId="{21DDD025-EC9D-494F-AC45-CE4DDD77CFF7}" dt="2022-07-19T01:18:40.425" v="39" actId="478"/>
          <ac:picMkLst>
            <pc:docMk/>
            <pc:sldMk cId="589371212" sldId="259"/>
            <ac:picMk id="11" creationId="{CD9F1A92-FBEB-2243-83D7-4B7F55EC1A05}"/>
          </ac:picMkLst>
        </pc:picChg>
      </pc:sldChg>
      <pc:sldChg chg="addSp delSp modSp">
        <pc:chgData name="Randall Wayth" userId="0e37fabd-1086-4c79-99af-7ec81f99c5fa" providerId="ADAL" clId="{21DDD025-EC9D-494F-AC45-CE4DDD77CFF7}" dt="2022-07-20T12:09:45.554" v="4520" actId="20577"/>
        <pc:sldMkLst>
          <pc:docMk/>
          <pc:sldMk cId="3959131586" sldId="268"/>
        </pc:sldMkLst>
        <pc:spChg chg="mod">
          <ac:chgData name="Randall Wayth" userId="0e37fabd-1086-4c79-99af-7ec81f99c5fa" providerId="ADAL" clId="{21DDD025-EC9D-494F-AC45-CE4DDD77CFF7}" dt="2022-07-20T12:09:45.554" v="4520" actId="20577"/>
          <ac:spMkLst>
            <pc:docMk/>
            <pc:sldMk cId="3959131586" sldId="268"/>
            <ac:spMk id="3" creationId="{FF3C6E26-09F1-FF42-91C2-20D5C4668FF6}"/>
          </ac:spMkLst>
        </pc:spChg>
        <pc:spChg chg="mod">
          <ac:chgData name="Randall Wayth" userId="0e37fabd-1086-4c79-99af-7ec81f99c5fa" providerId="ADAL" clId="{21DDD025-EC9D-494F-AC45-CE4DDD77CFF7}" dt="2022-07-20T11:52:30.130" v="4405" actId="1076"/>
          <ac:spMkLst>
            <pc:docMk/>
            <pc:sldMk cId="3959131586" sldId="268"/>
            <ac:spMk id="5" creationId="{E4D8139A-9423-1640-A89E-D62EC90CAF45}"/>
          </ac:spMkLst>
        </pc:spChg>
        <pc:spChg chg="add del mod">
          <ac:chgData name="Randall Wayth" userId="0e37fabd-1086-4c79-99af-7ec81f99c5fa" providerId="ADAL" clId="{21DDD025-EC9D-494F-AC45-CE4DDD77CFF7}" dt="2022-07-20T11:54:16.271" v="4414" actId="478"/>
          <ac:spMkLst>
            <pc:docMk/>
            <pc:sldMk cId="3959131586" sldId="268"/>
            <ac:spMk id="9" creationId="{EA1D6E52-60EA-4642-B160-F320D853EC06}"/>
          </ac:spMkLst>
        </pc:spChg>
        <pc:spChg chg="add del mod">
          <ac:chgData name="Randall Wayth" userId="0e37fabd-1086-4c79-99af-7ec81f99c5fa" providerId="ADAL" clId="{21DDD025-EC9D-494F-AC45-CE4DDD77CFF7}" dt="2022-07-20T11:54:14.734" v="4413" actId="478"/>
          <ac:spMkLst>
            <pc:docMk/>
            <pc:sldMk cId="3959131586" sldId="268"/>
            <ac:spMk id="10" creationId="{85CA8925-826B-924D-88E9-127A777D78BD}"/>
          </ac:spMkLst>
        </pc:spChg>
        <pc:picChg chg="add mod">
          <ac:chgData name="Randall Wayth" userId="0e37fabd-1086-4c79-99af-7ec81f99c5fa" providerId="ADAL" clId="{21DDD025-EC9D-494F-AC45-CE4DDD77CFF7}" dt="2022-07-20T11:54:43.058" v="4418" actId="1076"/>
          <ac:picMkLst>
            <pc:docMk/>
            <pc:sldMk cId="3959131586" sldId="268"/>
            <ac:picMk id="6" creationId="{A0EF49EE-8202-8643-ADC7-86F2391D332A}"/>
          </ac:picMkLst>
        </pc:picChg>
        <pc:picChg chg="add mod">
          <ac:chgData name="Randall Wayth" userId="0e37fabd-1086-4c79-99af-7ec81f99c5fa" providerId="ADAL" clId="{21DDD025-EC9D-494F-AC45-CE4DDD77CFF7}" dt="2022-07-20T11:54:51.297" v="4419" actId="1076"/>
          <ac:picMkLst>
            <pc:docMk/>
            <pc:sldMk cId="3959131586" sldId="268"/>
            <ac:picMk id="7" creationId="{C1E43161-DCC3-A641-A826-D293B719D638}"/>
          </ac:picMkLst>
        </pc:picChg>
        <pc:picChg chg="add mod">
          <ac:chgData name="Randall Wayth" userId="0e37fabd-1086-4c79-99af-7ec81f99c5fa" providerId="ADAL" clId="{21DDD025-EC9D-494F-AC45-CE4DDD77CFF7}" dt="2022-07-20T11:54:40.877" v="4417" actId="167"/>
          <ac:picMkLst>
            <pc:docMk/>
            <pc:sldMk cId="3959131586" sldId="268"/>
            <ac:picMk id="8" creationId="{BEAD30C0-9537-8044-B46C-43BA244F2559}"/>
          </ac:picMkLst>
        </pc:picChg>
      </pc:sldChg>
      <pc:sldChg chg="ord">
        <pc:chgData name="Randall Wayth" userId="0e37fabd-1086-4c79-99af-7ec81f99c5fa" providerId="ADAL" clId="{21DDD025-EC9D-494F-AC45-CE4DDD77CFF7}" dt="2022-07-19T01:15:26.071" v="37"/>
        <pc:sldMkLst>
          <pc:docMk/>
          <pc:sldMk cId="1491706049" sldId="269"/>
        </pc:sldMkLst>
      </pc:sldChg>
      <pc:sldChg chg="ord">
        <pc:chgData name="Randall Wayth" userId="0e37fabd-1086-4c79-99af-7ec81f99c5fa" providerId="ADAL" clId="{21DDD025-EC9D-494F-AC45-CE4DDD77CFF7}" dt="2022-07-19T03:03:09.783" v="753"/>
        <pc:sldMkLst>
          <pc:docMk/>
          <pc:sldMk cId="3680987197" sldId="270"/>
        </pc:sldMkLst>
      </pc:sldChg>
      <pc:sldChg chg="del">
        <pc:chgData name="Randall Wayth" userId="0e37fabd-1086-4c79-99af-7ec81f99c5fa" providerId="ADAL" clId="{21DDD025-EC9D-494F-AC45-CE4DDD77CFF7}" dt="2022-07-19T01:05:56.605" v="9" actId="2696"/>
        <pc:sldMkLst>
          <pc:docMk/>
          <pc:sldMk cId="764100134" sldId="272"/>
        </pc:sldMkLst>
      </pc:sldChg>
      <pc:sldChg chg="del">
        <pc:chgData name="Randall Wayth" userId="0e37fabd-1086-4c79-99af-7ec81f99c5fa" providerId="ADAL" clId="{21DDD025-EC9D-494F-AC45-CE4DDD77CFF7}" dt="2022-07-19T01:15:17.140" v="36" actId="2696"/>
        <pc:sldMkLst>
          <pc:docMk/>
          <pc:sldMk cId="79066549" sldId="280"/>
        </pc:sldMkLst>
      </pc:sldChg>
      <pc:sldChg chg="del">
        <pc:chgData name="Randall Wayth" userId="0e37fabd-1086-4c79-99af-7ec81f99c5fa" providerId="ADAL" clId="{21DDD025-EC9D-494F-AC45-CE4DDD77CFF7}" dt="2022-07-19T01:04:31.266" v="7" actId="2696"/>
        <pc:sldMkLst>
          <pc:docMk/>
          <pc:sldMk cId="1157841801" sldId="282"/>
        </pc:sldMkLst>
      </pc:sldChg>
      <pc:sldChg chg="ord">
        <pc:chgData name="Randall Wayth" userId="0e37fabd-1086-4c79-99af-7ec81f99c5fa" providerId="ADAL" clId="{21DDD025-EC9D-494F-AC45-CE4DDD77CFF7}" dt="2022-07-19T01:14:27.143" v="12"/>
        <pc:sldMkLst>
          <pc:docMk/>
          <pc:sldMk cId="1896040328" sldId="285"/>
        </pc:sldMkLst>
      </pc:sldChg>
      <pc:sldChg chg="addSp delSp modSp add">
        <pc:chgData name="Randall Wayth" userId="0e37fabd-1086-4c79-99af-7ec81f99c5fa" providerId="ADAL" clId="{21DDD025-EC9D-494F-AC45-CE4DDD77CFF7}" dt="2022-07-21T00:05:20.530" v="4544" actId="20577"/>
        <pc:sldMkLst>
          <pc:docMk/>
          <pc:sldMk cId="897260031" sldId="286"/>
        </pc:sldMkLst>
        <pc:spChg chg="mod">
          <ac:chgData name="Randall Wayth" userId="0e37fabd-1086-4c79-99af-7ec81f99c5fa" providerId="ADAL" clId="{21DDD025-EC9D-494F-AC45-CE4DDD77CFF7}" dt="2022-07-21T00:05:20.530" v="4544" actId="20577"/>
          <ac:spMkLst>
            <pc:docMk/>
            <pc:sldMk cId="897260031" sldId="286"/>
            <ac:spMk id="2" creationId="{EBAB513C-9598-DB4B-9442-D11CDC4228A9}"/>
          </ac:spMkLst>
        </pc:spChg>
        <pc:spChg chg="del mod">
          <ac:chgData name="Randall Wayth" userId="0e37fabd-1086-4c79-99af-7ec81f99c5fa" providerId="ADAL" clId="{21DDD025-EC9D-494F-AC45-CE4DDD77CFF7}" dt="2022-07-19T02:12:39.365" v="223"/>
          <ac:spMkLst>
            <pc:docMk/>
            <pc:sldMk cId="897260031" sldId="286"/>
            <ac:spMk id="3" creationId="{8122E2FE-6B92-0B44-9661-F5259EF621BE}"/>
          </ac:spMkLst>
        </pc:spChg>
        <pc:spChg chg="add mod">
          <ac:chgData name="Randall Wayth" userId="0e37fabd-1086-4c79-99af-7ec81f99c5fa" providerId="ADAL" clId="{21DDD025-EC9D-494F-AC45-CE4DDD77CFF7}" dt="2022-07-19T03:39:08.725" v="1430" actId="20577"/>
          <ac:spMkLst>
            <pc:docMk/>
            <pc:sldMk cId="897260031" sldId="286"/>
            <ac:spMk id="6" creationId="{0E864385-6419-0343-9EC8-E49B90FA7A5F}"/>
          </ac:spMkLst>
        </pc:spChg>
        <pc:spChg chg="add del mod">
          <ac:chgData name="Randall Wayth" userId="0e37fabd-1086-4c79-99af-7ec81f99c5fa" providerId="ADAL" clId="{21DDD025-EC9D-494F-AC45-CE4DDD77CFF7}" dt="2022-07-19T02:47:39.386" v="244" actId="931"/>
          <ac:spMkLst>
            <pc:docMk/>
            <pc:sldMk cId="897260031" sldId="286"/>
            <ac:spMk id="7" creationId="{6684EE5B-C53E-7D4B-81FF-0E7C440C37D5}"/>
          </ac:spMkLst>
        </pc:spChg>
        <pc:spChg chg="add del mod">
          <ac:chgData name="Randall Wayth" userId="0e37fabd-1086-4c79-99af-7ec81f99c5fa" providerId="ADAL" clId="{21DDD025-EC9D-494F-AC45-CE4DDD77CFF7}" dt="2022-07-19T02:48:46.526" v="246" actId="11529"/>
          <ac:spMkLst>
            <pc:docMk/>
            <pc:sldMk cId="897260031" sldId="286"/>
            <ac:spMk id="10" creationId="{67FBDFB2-906A-E64A-A328-174E468EC1F7}"/>
          </ac:spMkLst>
        </pc:spChg>
        <pc:spChg chg="add del mod">
          <ac:chgData name="Randall Wayth" userId="0e37fabd-1086-4c79-99af-7ec81f99c5fa" providerId="ADAL" clId="{21DDD025-EC9D-494F-AC45-CE4DDD77CFF7}" dt="2022-07-19T02:50:53.415" v="251" actId="478"/>
          <ac:spMkLst>
            <pc:docMk/>
            <pc:sldMk cId="897260031" sldId="286"/>
            <ac:spMk id="11" creationId="{11069708-E9F1-0847-B0FB-D56D6612042A}"/>
          </ac:spMkLst>
        </pc:spChg>
        <pc:spChg chg="add mod">
          <ac:chgData name="Randall Wayth" userId="0e37fabd-1086-4c79-99af-7ec81f99c5fa" providerId="ADAL" clId="{21DDD025-EC9D-494F-AC45-CE4DDD77CFF7}" dt="2022-07-20T11:10:48.110" v="3219" actId="1076"/>
          <ac:spMkLst>
            <pc:docMk/>
            <pc:sldMk cId="897260031" sldId="286"/>
            <ac:spMk id="12" creationId="{E7A0DA39-8A0B-5345-AD23-559EED3A12F1}"/>
          </ac:spMkLst>
        </pc:spChg>
        <pc:picChg chg="add mod">
          <ac:chgData name="Randall Wayth" userId="0e37fabd-1086-4c79-99af-7ec81f99c5fa" providerId="ADAL" clId="{21DDD025-EC9D-494F-AC45-CE4DDD77CFF7}" dt="2022-07-19T02:47:39.386" v="244" actId="931"/>
          <ac:picMkLst>
            <pc:docMk/>
            <pc:sldMk cId="897260031" sldId="286"/>
            <ac:picMk id="9" creationId="{F7991B51-A652-5A4B-BB50-C849F99CA794}"/>
          </ac:picMkLst>
        </pc:picChg>
      </pc:sldChg>
      <pc:sldChg chg="del">
        <pc:chgData name="Randall Wayth" userId="0e37fabd-1086-4c79-99af-7ec81f99c5fa" providerId="ADAL" clId="{21DDD025-EC9D-494F-AC45-CE4DDD77CFF7}" dt="2022-07-19T01:04:35.102" v="8" actId="2696"/>
        <pc:sldMkLst>
          <pc:docMk/>
          <pc:sldMk cId="2931708258" sldId="286"/>
        </pc:sldMkLst>
      </pc:sldChg>
      <pc:sldChg chg="addSp modSp add">
        <pc:chgData name="Randall Wayth" userId="0e37fabd-1086-4c79-99af-7ec81f99c5fa" providerId="ADAL" clId="{21DDD025-EC9D-494F-AC45-CE4DDD77CFF7}" dt="2022-07-20T11:57:25.452" v="4423" actId="20577"/>
        <pc:sldMkLst>
          <pc:docMk/>
          <pc:sldMk cId="2673491263" sldId="287"/>
        </pc:sldMkLst>
        <pc:spChg chg="mod">
          <ac:chgData name="Randall Wayth" userId="0e37fabd-1086-4c79-99af-7ec81f99c5fa" providerId="ADAL" clId="{21DDD025-EC9D-494F-AC45-CE4DDD77CFF7}" dt="2022-07-19T01:28:35.022" v="59" actId="20577"/>
          <ac:spMkLst>
            <pc:docMk/>
            <pc:sldMk cId="2673491263" sldId="287"/>
            <ac:spMk id="2" creationId="{378B886B-64E4-C149-AD8E-FF07FFED2455}"/>
          </ac:spMkLst>
        </pc:spChg>
        <pc:spChg chg="mod">
          <ac:chgData name="Randall Wayth" userId="0e37fabd-1086-4c79-99af-7ec81f99c5fa" providerId="ADAL" clId="{21DDD025-EC9D-494F-AC45-CE4DDD77CFF7}" dt="2022-07-20T11:57:25.452" v="4423" actId="20577"/>
          <ac:spMkLst>
            <pc:docMk/>
            <pc:sldMk cId="2673491263" sldId="287"/>
            <ac:spMk id="5" creationId="{6694A22E-79E5-A744-B40A-3581D17E0818}"/>
          </ac:spMkLst>
        </pc:spChg>
        <pc:picChg chg="add mod">
          <ac:chgData name="Randall Wayth" userId="0e37fabd-1086-4c79-99af-7ec81f99c5fa" providerId="ADAL" clId="{21DDD025-EC9D-494F-AC45-CE4DDD77CFF7}" dt="2022-07-20T10:59:56.398" v="2975" actId="1038"/>
          <ac:picMkLst>
            <pc:docMk/>
            <pc:sldMk cId="2673491263" sldId="287"/>
            <ac:picMk id="7" creationId="{6EDB15D0-2AFD-7E44-9BB5-6D2986C01886}"/>
          </ac:picMkLst>
        </pc:picChg>
      </pc:sldChg>
      <pc:sldChg chg="addSp delSp modSp add">
        <pc:chgData name="Randall Wayth" userId="0e37fabd-1086-4c79-99af-7ec81f99c5fa" providerId="ADAL" clId="{21DDD025-EC9D-494F-AC45-CE4DDD77CFF7}" dt="2022-07-20T12:01:09.314" v="4434" actId="20577"/>
        <pc:sldMkLst>
          <pc:docMk/>
          <pc:sldMk cId="4262391867" sldId="288"/>
        </pc:sldMkLst>
        <pc:spChg chg="mod">
          <ac:chgData name="Randall Wayth" userId="0e37fabd-1086-4c79-99af-7ec81f99c5fa" providerId="ADAL" clId="{21DDD025-EC9D-494F-AC45-CE4DDD77CFF7}" dt="2022-07-19T03:07:39.267" v="775" actId="20577"/>
          <ac:spMkLst>
            <pc:docMk/>
            <pc:sldMk cId="4262391867" sldId="288"/>
            <ac:spMk id="2" creationId="{0E3CC1EB-0868-464F-BA96-9BE3FC757063}"/>
          </ac:spMkLst>
        </pc:spChg>
        <pc:spChg chg="del">
          <ac:chgData name="Randall Wayth" userId="0e37fabd-1086-4c79-99af-7ec81f99c5fa" providerId="ADAL" clId="{21DDD025-EC9D-494F-AC45-CE4DDD77CFF7}" dt="2022-07-19T03:03:21.711" v="754"/>
          <ac:spMkLst>
            <pc:docMk/>
            <pc:sldMk cId="4262391867" sldId="288"/>
            <ac:spMk id="3" creationId="{5C7B630F-DC83-414E-8D47-F3FA468BCE37}"/>
          </ac:spMkLst>
        </pc:spChg>
        <pc:spChg chg="add del mod">
          <ac:chgData name="Randall Wayth" userId="0e37fabd-1086-4c79-99af-7ec81f99c5fa" providerId="ADAL" clId="{21DDD025-EC9D-494F-AC45-CE4DDD77CFF7}" dt="2022-07-20T12:01:09.314" v="4434" actId="20577"/>
          <ac:spMkLst>
            <pc:docMk/>
            <pc:sldMk cId="4262391867" sldId="288"/>
            <ac:spMk id="6" creationId="{F151AE71-38FB-D342-A4E7-310A92FBD6B4}"/>
          </ac:spMkLst>
        </pc:spChg>
        <pc:spChg chg="add del mod">
          <ac:chgData name="Randall Wayth" userId="0e37fabd-1086-4c79-99af-7ec81f99c5fa" providerId="ADAL" clId="{21DDD025-EC9D-494F-AC45-CE4DDD77CFF7}" dt="2022-07-19T03:05:58.540" v="755"/>
          <ac:spMkLst>
            <pc:docMk/>
            <pc:sldMk cId="4262391867" sldId="288"/>
            <ac:spMk id="7" creationId="{8AA972DD-77CA-2245-A75F-9F70F498A1D6}"/>
          </ac:spMkLst>
        </pc:spChg>
        <pc:spChg chg="add del">
          <ac:chgData name="Randall Wayth" userId="0e37fabd-1086-4c79-99af-7ec81f99c5fa" providerId="ADAL" clId="{21DDD025-EC9D-494F-AC45-CE4DDD77CFF7}" dt="2022-07-19T03:06:30.187" v="756" actId="931"/>
          <ac:spMkLst>
            <pc:docMk/>
            <pc:sldMk cId="4262391867" sldId="288"/>
            <ac:spMk id="8" creationId="{8A1A47AE-0B48-6F44-9C90-5D8374A2D2EF}"/>
          </ac:spMkLst>
        </pc:spChg>
        <pc:spChg chg="add mod">
          <ac:chgData name="Randall Wayth" userId="0e37fabd-1086-4c79-99af-7ec81f99c5fa" providerId="ADAL" clId="{21DDD025-EC9D-494F-AC45-CE4DDD77CFF7}" dt="2022-07-19T03:54:11.815" v="1758" actId="1035"/>
          <ac:spMkLst>
            <pc:docMk/>
            <pc:sldMk cId="4262391867" sldId="288"/>
            <ac:spMk id="17" creationId="{0423D786-9DA7-4947-AA2B-729AD5B50F0C}"/>
          </ac:spMkLst>
        </pc:spChg>
        <pc:spChg chg="add mod">
          <ac:chgData name="Randall Wayth" userId="0e37fabd-1086-4c79-99af-7ec81f99c5fa" providerId="ADAL" clId="{21DDD025-EC9D-494F-AC45-CE4DDD77CFF7}" dt="2022-07-19T03:45:19.301" v="1642" actId="1076"/>
          <ac:spMkLst>
            <pc:docMk/>
            <pc:sldMk cId="4262391867" sldId="288"/>
            <ac:spMk id="18" creationId="{C1ECEAC9-51DA-BD46-A804-2C1231E5B538}"/>
          </ac:spMkLst>
        </pc:spChg>
        <pc:spChg chg="add mod">
          <ac:chgData name="Randall Wayth" userId="0e37fabd-1086-4c79-99af-7ec81f99c5fa" providerId="ADAL" clId="{21DDD025-EC9D-494F-AC45-CE4DDD77CFF7}" dt="2022-07-19T07:17:59.734" v="2487" actId="1076"/>
          <ac:spMkLst>
            <pc:docMk/>
            <pc:sldMk cId="4262391867" sldId="288"/>
            <ac:spMk id="19" creationId="{19567456-2584-3746-B459-7E0E525237A8}"/>
          </ac:spMkLst>
        </pc:spChg>
        <pc:picChg chg="add mod">
          <ac:chgData name="Randall Wayth" userId="0e37fabd-1086-4c79-99af-7ec81f99c5fa" providerId="ADAL" clId="{21DDD025-EC9D-494F-AC45-CE4DDD77CFF7}" dt="2022-07-19T03:24:32.995" v="1253" actId="1035"/>
          <ac:picMkLst>
            <pc:docMk/>
            <pc:sldMk cId="4262391867" sldId="288"/>
            <ac:picMk id="10" creationId="{F4270DA6-7B84-2949-8AE8-CC18E12939C3}"/>
          </ac:picMkLst>
        </pc:picChg>
        <pc:picChg chg="add del mod">
          <ac:chgData name="Randall Wayth" userId="0e37fabd-1086-4c79-99af-7ec81f99c5fa" providerId="ADAL" clId="{21DDD025-EC9D-494F-AC45-CE4DDD77CFF7}" dt="2022-07-19T03:10:34.271" v="782" actId="931"/>
          <ac:picMkLst>
            <pc:docMk/>
            <pc:sldMk cId="4262391867" sldId="288"/>
            <ac:picMk id="12" creationId="{71634939-4F6A-CC47-923A-C4146F32A3E3}"/>
          </ac:picMkLst>
        </pc:picChg>
        <pc:picChg chg="add del mod">
          <ac:chgData name="Randall Wayth" userId="0e37fabd-1086-4c79-99af-7ec81f99c5fa" providerId="ADAL" clId="{21DDD025-EC9D-494F-AC45-CE4DDD77CFF7}" dt="2022-07-19T03:10:57.262" v="784" actId="931"/>
          <ac:picMkLst>
            <pc:docMk/>
            <pc:sldMk cId="4262391867" sldId="288"/>
            <ac:picMk id="14" creationId="{31E01FA4-ED1F-0143-AF51-8FEC2794D6CD}"/>
          </ac:picMkLst>
        </pc:picChg>
        <pc:picChg chg="add mod">
          <ac:chgData name="Randall Wayth" userId="0e37fabd-1086-4c79-99af-7ec81f99c5fa" providerId="ADAL" clId="{21DDD025-EC9D-494F-AC45-CE4DDD77CFF7}" dt="2022-07-19T03:11:35.332" v="821" actId="1076"/>
          <ac:picMkLst>
            <pc:docMk/>
            <pc:sldMk cId="4262391867" sldId="288"/>
            <ac:picMk id="16" creationId="{CF50DDED-5C25-3E40-91E1-D27E7C798D29}"/>
          </ac:picMkLst>
        </pc:picChg>
      </pc:sldChg>
      <pc:sldChg chg="modSp add">
        <pc:chgData name="Randall Wayth" userId="0e37fabd-1086-4c79-99af-7ec81f99c5fa" providerId="ADAL" clId="{21DDD025-EC9D-494F-AC45-CE4DDD77CFF7}" dt="2022-07-20T11:56:08.502" v="4420" actId="20577"/>
        <pc:sldMkLst>
          <pc:docMk/>
          <pc:sldMk cId="3364622277" sldId="289"/>
        </pc:sldMkLst>
        <pc:spChg chg="mod">
          <ac:chgData name="Randall Wayth" userId="0e37fabd-1086-4c79-99af-7ec81f99c5fa" providerId="ADAL" clId="{21DDD025-EC9D-494F-AC45-CE4DDD77CFF7}" dt="2022-07-19T02:09:23.234" v="106" actId="20577"/>
          <ac:spMkLst>
            <pc:docMk/>
            <pc:sldMk cId="3364622277" sldId="289"/>
            <ac:spMk id="2" creationId="{2F8ED1E8-B601-9E40-8BC9-BFF9B921CBAA}"/>
          </ac:spMkLst>
        </pc:spChg>
        <pc:spChg chg="mod">
          <ac:chgData name="Randall Wayth" userId="0e37fabd-1086-4c79-99af-7ec81f99c5fa" providerId="ADAL" clId="{21DDD025-EC9D-494F-AC45-CE4DDD77CFF7}" dt="2022-07-20T11:56:08.502" v="4420" actId="20577"/>
          <ac:spMkLst>
            <pc:docMk/>
            <pc:sldMk cId="3364622277" sldId="289"/>
            <ac:spMk id="5" creationId="{451E9999-622F-1E43-839F-889202603EAC}"/>
          </ac:spMkLst>
        </pc:spChg>
      </pc:sldChg>
      <pc:sldChg chg="addSp delSp modSp add">
        <pc:chgData name="Randall Wayth" userId="0e37fabd-1086-4c79-99af-7ec81f99c5fa" providerId="ADAL" clId="{21DDD025-EC9D-494F-AC45-CE4DDD77CFF7}" dt="2022-07-20T12:10:15.974" v="4536" actId="20577"/>
        <pc:sldMkLst>
          <pc:docMk/>
          <pc:sldMk cId="2564290896" sldId="290"/>
        </pc:sldMkLst>
        <pc:spChg chg="mod">
          <ac:chgData name="Randall Wayth" userId="0e37fabd-1086-4c79-99af-7ec81f99c5fa" providerId="ADAL" clId="{21DDD025-EC9D-494F-AC45-CE4DDD77CFF7}" dt="2022-07-19T03:07:27.791" v="764"/>
          <ac:spMkLst>
            <pc:docMk/>
            <pc:sldMk cId="2564290896" sldId="290"/>
            <ac:spMk id="2" creationId="{3CF361FC-9C1C-DC49-9287-84C11B296600}"/>
          </ac:spMkLst>
        </pc:spChg>
        <pc:spChg chg="mod">
          <ac:chgData name="Randall Wayth" userId="0e37fabd-1086-4c79-99af-7ec81f99c5fa" providerId="ADAL" clId="{21DDD025-EC9D-494F-AC45-CE4DDD77CFF7}" dt="2022-07-20T12:09:27.098" v="4516" actId="20577"/>
          <ac:spMkLst>
            <pc:docMk/>
            <pc:sldMk cId="2564290896" sldId="290"/>
            <ac:spMk id="3" creationId="{BE8FD741-8945-5F40-804B-D54D499C52F9}"/>
          </ac:spMkLst>
        </pc:spChg>
        <pc:spChg chg="mod">
          <ac:chgData name="Randall Wayth" userId="0e37fabd-1086-4c79-99af-7ec81f99c5fa" providerId="ADAL" clId="{21DDD025-EC9D-494F-AC45-CE4DDD77CFF7}" dt="2022-07-19T07:58:24.526" v="2645" actId="20577"/>
          <ac:spMkLst>
            <pc:docMk/>
            <pc:sldMk cId="2564290896" sldId="290"/>
            <ac:spMk id="5" creationId="{8D067B25-2E79-2648-9975-D9392FEF2F46}"/>
          </ac:spMkLst>
        </pc:spChg>
        <pc:spChg chg="add del">
          <ac:chgData name="Randall Wayth" userId="0e37fabd-1086-4c79-99af-7ec81f99c5fa" providerId="ADAL" clId="{21DDD025-EC9D-494F-AC45-CE4DDD77CFF7}" dt="2022-07-19T07:54:27.587" v="2492" actId="931"/>
          <ac:spMkLst>
            <pc:docMk/>
            <pc:sldMk cId="2564290896" sldId="290"/>
            <ac:spMk id="6" creationId="{2317E48F-24BD-B341-8968-7A2050C809F3}"/>
          </ac:spMkLst>
        </pc:spChg>
        <pc:spChg chg="add mod">
          <ac:chgData name="Randall Wayth" userId="0e37fabd-1086-4c79-99af-7ec81f99c5fa" providerId="ADAL" clId="{21DDD025-EC9D-494F-AC45-CE4DDD77CFF7}" dt="2022-07-20T12:10:15.974" v="4536" actId="20577"/>
          <ac:spMkLst>
            <pc:docMk/>
            <pc:sldMk cId="2564290896" sldId="290"/>
            <ac:spMk id="6" creationId="{FE148EAD-67C4-F04C-9D94-48131420CD57}"/>
          </ac:spMkLst>
        </pc:spChg>
        <pc:picChg chg="add mod">
          <ac:chgData name="Randall Wayth" userId="0e37fabd-1086-4c79-99af-7ec81f99c5fa" providerId="ADAL" clId="{21DDD025-EC9D-494F-AC45-CE4DDD77CFF7}" dt="2022-07-19T07:55:43.259" v="2528" actId="1076"/>
          <ac:picMkLst>
            <pc:docMk/>
            <pc:sldMk cId="2564290896" sldId="290"/>
            <ac:picMk id="7" creationId="{0FA7EFC2-8571-4A4E-8A81-CC615ABDC375}"/>
          </ac:picMkLst>
        </pc:picChg>
        <pc:picChg chg="add del mod">
          <ac:chgData name="Randall Wayth" userId="0e37fabd-1086-4c79-99af-7ec81f99c5fa" providerId="ADAL" clId="{21DDD025-EC9D-494F-AC45-CE4DDD77CFF7}" dt="2022-07-19T07:53:32.694" v="2491" actId="931"/>
          <ac:picMkLst>
            <pc:docMk/>
            <pc:sldMk cId="2564290896" sldId="290"/>
            <ac:picMk id="9" creationId="{81D8C5AA-D895-2849-AEAA-24E28CAEA738}"/>
          </ac:picMkLst>
        </pc:picChg>
        <pc:picChg chg="add mod">
          <ac:chgData name="Randall Wayth" userId="0e37fabd-1086-4c79-99af-7ec81f99c5fa" providerId="ADAL" clId="{21DDD025-EC9D-494F-AC45-CE4DDD77CFF7}" dt="2022-07-19T07:55:51.058" v="2529" actId="1076"/>
          <ac:picMkLst>
            <pc:docMk/>
            <pc:sldMk cId="2564290896" sldId="290"/>
            <ac:picMk id="11" creationId="{1656E2C7-07D6-E941-A39E-41954C9C2EFB}"/>
          </ac:picMkLst>
        </pc:picChg>
        <pc:picChg chg="add mod">
          <ac:chgData name="Randall Wayth" userId="0e37fabd-1086-4c79-99af-7ec81f99c5fa" providerId="ADAL" clId="{21DDD025-EC9D-494F-AC45-CE4DDD77CFF7}" dt="2022-07-19T07:55:33.914" v="2527" actId="1076"/>
          <ac:picMkLst>
            <pc:docMk/>
            <pc:sldMk cId="2564290896" sldId="290"/>
            <ac:picMk id="13" creationId="{C266DBDC-E11A-2B44-8EBB-3C60F6DB37E6}"/>
          </ac:picMkLst>
        </pc:picChg>
        <pc:picChg chg="add mod">
          <ac:chgData name="Randall Wayth" userId="0e37fabd-1086-4c79-99af-7ec81f99c5fa" providerId="ADAL" clId="{21DDD025-EC9D-494F-AC45-CE4DDD77CFF7}" dt="2022-07-19T07:55:30.949" v="2526" actId="1076"/>
          <ac:picMkLst>
            <pc:docMk/>
            <pc:sldMk cId="2564290896" sldId="290"/>
            <ac:picMk id="15" creationId="{0C685EAB-93FA-7647-8787-7A04100D0F48}"/>
          </ac:picMkLst>
        </pc:picChg>
      </pc:sldChg>
      <pc:sldChg chg="addSp delSp modSp add">
        <pc:chgData name="Randall Wayth" userId="0e37fabd-1086-4c79-99af-7ec81f99c5fa" providerId="ADAL" clId="{21DDD025-EC9D-494F-AC45-CE4DDD77CFF7}" dt="2022-07-20T11:12:59.280" v="3225" actId="27636"/>
        <pc:sldMkLst>
          <pc:docMk/>
          <pc:sldMk cId="3664924494" sldId="291"/>
        </pc:sldMkLst>
        <pc:spChg chg="mod">
          <ac:chgData name="Randall Wayth" userId="0e37fabd-1086-4c79-99af-7ec81f99c5fa" providerId="ADAL" clId="{21DDD025-EC9D-494F-AC45-CE4DDD77CFF7}" dt="2022-07-19T03:13:54.920" v="956"/>
          <ac:spMkLst>
            <pc:docMk/>
            <pc:sldMk cId="3664924494" sldId="291"/>
            <ac:spMk id="2" creationId="{CD7885B3-E285-714E-A268-AEB520C112A9}"/>
          </ac:spMkLst>
        </pc:spChg>
        <pc:spChg chg="mod">
          <ac:chgData name="Randall Wayth" userId="0e37fabd-1086-4c79-99af-7ec81f99c5fa" providerId="ADAL" clId="{21DDD025-EC9D-494F-AC45-CE4DDD77CFF7}" dt="2022-07-19T03:31:36.115" v="1382" actId="20577"/>
          <ac:spMkLst>
            <pc:docMk/>
            <pc:sldMk cId="3664924494" sldId="291"/>
            <ac:spMk id="3" creationId="{B4435014-BEB3-AC44-A4F1-15DB85D0ECD3}"/>
          </ac:spMkLst>
        </pc:spChg>
        <pc:spChg chg="mod">
          <ac:chgData name="Randall Wayth" userId="0e37fabd-1086-4c79-99af-7ec81f99c5fa" providerId="ADAL" clId="{21DDD025-EC9D-494F-AC45-CE4DDD77CFF7}" dt="2022-07-20T11:12:59.280" v="3225" actId="27636"/>
          <ac:spMkLst>
            <pc:docMk/>
            <pc:sldMk cId="3664924494" sldId="291"/>
            <ac:spMk id="5" creationId="{C550C343-26E8-CA4C-B1CC-E774AA42AA79}"/>
          </ac:spMkLst>
        </pc:spChg>
        <pc:spChg chg="del">
          <ac:chgData name="Randall Wayth" userId="0e37fabd-1086-4c79-99af-7ec81f99c5fa" providerId="ADAL" clId="{21DDD025-EC9D-494F-AC45-CE4DDD77CFF7}" dt="2022-07-19T03:27:07.012" v="1348" actId="931"/>
          <ac:spMkLst>
            <pc:docMk/>
            <pc:sldMk cId="3664924494" sldId="291"/>
            <ac:spMk id="6" creationId="{4553EB47-7144-504A-B600-BBA5534C4A9F}"/>
          </ac:spMkLst>
        </pc:spChg>
        <pc:spChg chg="add mod">
          <ac:chgData name="Randall Wayth" userId="0e37fabd-1086-4c79-99af-7ec81f99c5fa" providerId="ADAL" clId="{21DDD025-EC9D-494F-AC45-CE4DDD77CFF7}" dt="2022-07-19T03:50:00.871" v="1698" actId="1076"/>
          <ac:spMkLst>
            <pc:docMk/>
            <pc:sldMk cId="3664924494" sldId="291"/>
            <ac:spMk id="9" creationId="{24D909F1-D250-D34E-93A5-248A026217F6}"/>
          </ac:spMkLst>
        </pc:spChg>
        <pc:spChg chg="add mod">
          <ac:chgData name="Randall Wayth" userId="0e37fabd-1086-4c79-99af-7ec81f99c5fa" providerId="ADAL" clId="{21DDD025-EC9D-494F-AC45-CE4DDD77CFF7}" dt="2022-07-19T03:46:22.440" v="1660" actId="1076"/>
          <ac:spMkLst>
            <pc:docMk/>
            <pc:sldMk cId="3664924494" sldId="291"/>
            <ac:spMk id="10" creationId="{7DCB1260-0B80-AA4E-BBC2-F45D1D5D8925}"/>
          </ac:spMkLst>
        </pc:spChg>
        <pc:spChg chg="add mod">
          <ac:chgData name="Randall Wayth" userId="0e37fabd-1086-4c79-99af-7ec81f99c5fa" providerId="ADAL" clId="{21DDD025-EC9D-494F-AC45-CE4DDD77CFF7}" dt="2022-07-19T03:44:10.547" v="1565" actId="20577"/>
          <ac:spMkLst>
            <pc:docMk/>
            <pc:sldMk cId="3664924494" sldId="291"/>
            <ac:spMk id="11" creationId="{986960F5-A705-AA46-96C6-6529F668D44B}"/>
          </ac:spMkLst>
        </pc:spChg>
        <pc:spChg chg="add mod">
          <ac:chgData name="Randall Wayth" userId="0e37fabd-1086-4c79-99af-7ec81f99c5fa" providerId="ADAL" clId="{21DDD025-EC9D-494F-AC45-CE4DDD77CFF7}" dt="2022-07-19T03:46:10.215" v="1659" actId="1076"/>
          <ac:spMkLst>
            <pc:docMk/>
            <pc:sldMk cId="3664924494" sldId="291"/>
            <ac:spMk id="12" creationId="{94E1A75A-63B9-6B46-8E9D-8DA59474DE6F}"/>
          </ac:spMkLst>
        </pc:spChg>
        <pc:spChg chg="add mod">
          <ac:chgData name="Randall Wayth" userId="0e37fabd-1086-4c79-99af-7ec81f99c5fa" providerId="ADAL" clId="{21DDD025-EC9D-494F-AC45-CE4DDD77CFF7}" dt="2022-07-19T03:44:48.940" v="1615" actId="20577"/>
          <ac:spMkLst>
            <pc:docMk/>
            <pc:sldMk cId="3664924494" sldId="291"/>
            <ac:spMk id="13" creationId="{8B58FF1D-A49F-364C-984F-E6D70A2A0122}"/>
          </ac:spMkLst>
        </pc:spChg>
        <pc:spChg chg="add mod">
          <ac:chgData name="Randall Wayth" userId="0e37fabd-1086-4c79-99af-7ec81f99c5fa" providerId="ADAL" clId="{21DDD025-EC9D-494F-AC45-CE4DDD77CFF7}" dt="2022-07-19T03:50:06.294" v="1699" actId="1076"/>
          <ac:spMkLst>
            <pc:docMk/>
            <pc:sldMk cId="3664924494" sldId="291"/>
            <ac:spMk id="14" creationId="{9F60B3F2-F3AB-2C40-87A0-FB274F96E7EE}"/>
          </ac:spMkLst>
        </pc:spChg>
        <pc:spChg chg="add mod">
          <ac:chgData name="Randall Wayth" userId="0e37fabd-1086-4c79-99af-7ec81f99c5fa" providerId="ADAL" clId="{21DDD025-EC9D-494F-AC45-CE4DDD77CFF7}" dt="2022-07-19T03:49:46.968" v="1676" actId="20577"/>
          <ac:spMkLst>
            <pc:docMk/>
            <pc:sldMk cId="3664924494" sldId="291"/>
            <ac:spMk id="15" creationId="{C99A3FD6-4E2A-614B-AD9C-B6756F918DBD}"/>
          </ac:spMkLst>
        </pc:spChg>
        <pc:spChg chg="add mod">
          <ac:chgData name="Randall Wayth" userId="0e37fabd-1086-4c79-99af-7ec81f99c5fa" providerId="ADAL" clId="{21DDD025-EC9D-494F-AC45-CE4DDD77CFF7}" dt="2022-07-19T03:50:30.095" v="1714" actId="1076"/>
          <ac:spMkLst>
            <pc:docMk/>
            <pc:sldMk cId="3664924494" sldId="291"/>
            <ac:spMk id="16" creationId="{8A26F285-E374-EA4C-B048-06FE706EC7F9}"/>
          </ac:spMkLst>
        </pc:spChg>
        <pc:picChg chg="add mod">
          <ac:chgData name="Randall Wayth" userId="0e37fabd-1086-4c79-99af-7ec81f99c5fa" providerId="ADAL" clId="{21DDD025-EC9D-494F-AC45-CE4DDD77CFF7}" dt="2022-07-19T03:31:30.444" v="1378" actId="1035"/>
          <ac:picMkLst>
            <pc:docMk/>
            <pc:sldMk cId="3664924494" sldId="291"/>
            <ac:picMk id="8" creationId="{26C73C53-F283-2F4F-94EA-3FC6C59C544E}"/>
          </ac:picMkLst>
        </pc:picChg>
        <pc:cxnChg chg="add mod">
          <ac:chgData name="Randall Wayth" userId="0e37fabd-1086-4c79-99af-7ec81f99c5fa" providerId="ADAL" clId="{21DDD025-EC9D-494F-AC45-CE4DDD77CFF7}" dt="2022-07-19T03:51:34.339" v="1721" actId="692"/>
          <ac:cxnSpMkLst>
            <pc:docMk/>
            <pc:sldMk cId="3664924494" sldId="291"/>
            <ac:cxnSpMk id="18" creationId="{E6A8F21A-146E-3F46-AD3C-A66D56BC596B}"/>
          </ac:cxnSpMkLst>
        </pc:cxnChg>
        <pc:cxnChg chg="add mod">
          <ac:chgData name="Randall Wayth" userId="0e37fabd-1086-4c79-99af-7ec81f99c5fa" providerId="ADAL" clId="{21DDD025-EC9D-494F-AC45-CE4DDD77CFF7}" dt="2022-07-19T03:51:47.563" v="1725" actId="14100"/>
          <ac:cxnSpMkLst>
            <pc:docMk/>
            <pc:sldMk cId="3664924494" sldId="291"/>
            <ac:cxnSpMk id="19" creationId="{57B06278-BBB5-1F4E-8C6A-9118209E9F7C}"/>
          </ac:cxnSpMkLst>
        </pc:cxnChg>
        <pc:cxnChg chg="add mod">
          <ac:chgData name="Randall Wayth" userId="0e37fabd-1086-4c79-99af-7ec81f99c5fa" providerId="ADAL" clId="{21DDD025-EC9D-494F-AC45-CE4DDD77CFF7}" dt="2022-07-19T03:51:58.012" v="1728" actId="14100"/>
          <ac:cxnSpMkLst>
            <pc:docMk/>
            <pc:sldMk cId="3664924494" sldId="291"/>
            <ac:cxnSpMk id="22" creationId="{33310B09-EB69-434B-87DC-45E022963611}"/>
          </ac:cxnSpMkLst>
        </pc:cxnChg>
        <pc:cxnChg chg="add mod">
          <ac:chgData name="Randall Wayth" userId="0e37fabd-1086-4c79-99af-7ec81f99c5fa" providerId="ADAL" clId="{21DDD025-EC9D-494F-AC45-CE4DDD77CFF7}" dt="2022-07-19T03:52:05.937" v="1731" actId="14100"/>
          <ac:cxnSpMkLst>
            <pc:docMk/>
            <pc:sldMk cId="3664924494" sldId="291"/>
            <ac:cxnSpMk id="25" creationId="{1F218997-8431-604A-86E7-4E073B2DDFC8}"/>
          </ac:cxnSpMkLst>
        </pc:cxnChg>
        <pc:cxnChg chg="add mod">
          <ac:chgData name="Randall Wayth" userId="0e37fabd-1086-4c79-99af-7ec81f99c5fa" providerId="ADAL" clId="{21DDD025-EC9D-494F-AC45-CE4DDD77CFF7}" dt="2022-07-19T03:52:14.956" v="1734" actId="14100"/>
          <ac:cxnSpMkLst>
            <pc:docMk/>
            <pc:sldMk cId="3664924494" sldId="291"/>
            <ac:cxnSpMk id="28" creationId="{6FCF5089-0F92-5B4C-B5E7-A1C7D5FAE176}"/>
          </ac:cxnSpMkLst>
        </pc:cxnChg>
        <pc:cxnChg chg="add mod">
          <ac:chgData name="Randall Wayth" userId="0e37fabd-1086-4c79-99af-7ec81f99c5fa" providerId="ADAL" clId="{21DDD025-EC9D-494F-AC45-CE4DDD77CFF7}" dt="2022-07-19T03:52:25.939" v="1737" actId="14100"/>
          <ac:cxnSpMkLst>
            <pc:docMk/>
            <pc:sldMk cId="3664924494" sldId="291"/>
            <ac:cxnSpMk id="31" creationId="{6EDDC82A-68D4-EE46-AC11-F2F39C5A7B8A}"/>
          </ac:cxnSpMkLst>
        </pc:cxnChg>
        <pc:cxnChg chg="add mod">
          <ac:chgData name="Randall Wayth" userId="0e37fabd-1086-4c79-99af-7ec81f99c5fa" providerId="ADAL" clId="{21DDD025-EC9D-494F-AC45-CE4DDD77CFF7}" dt="2022-07-19T03:52:36" v="1740" actId="14100"/>
          <ac:cxnSpMkLst>
            <pc:docMk/>
            <pc:sldMk cId="3664924494" sldId="291"/>
            <ac:cxnSpMk id="34" creationId="{B62ECFF9-30F2-B642-BF11-349DFBFA3248}"/>
          </ac:cxnSpMkLst>
        </pc:cxnChg>
        <pc:cxnChg chg="add mod">
          <ac:chgData name="Randall Wayth" userId="0e37fabd-1086-4c79-99af-7ec81f99c5fa" providerId="ADAL" clId="{21DDD025-EC9D-494F-AC45-CE4DDD77CFF7}" dt="2022-07-19T03:52:44.048" v="1743" actId="14100"/>
          <ac:cxnSpMkLst>
            <pc:docMk/>
            <pc:sldMk cId="3664924494" sldId="291"/>
            <ac:cxnSpMk id="37" creationId="{BF8C5AD7-B9EA-4C49-A970-A6067C40C902}"/>
          </ac:cxnSpMkLst>
        </pc:cxnChg>
      </pc:sldChg>
      <pc:sldChg chg="addSp delSp modSp add">
        <pc:chgData name="Randall Wayth" userId="0e37fabd-1086-4c79-99af-7ec81f99c5fa" providerId="ADAL" clId="{21DDD025-EC9D-494F-AC45-CE4DDD77CFF7}" dt="2022-07-20T12:06:23.435" v="4481" actId="20577"/>
        <pc:sldMkLst>
          <pc:docMk/>
          <pc:sldMk cId="933760526" sldId="292"/>
        </pc:sldMkLst>
        <pc:spChg chg="mod">
          <ac:chgData name="Randall Wayth" userId="0e37fabd-1086-4c79-99af-7ec81f99c5fa" providerId="ADAL" clId="{21DDD025-EC9D-494F-AC45-CE4DDD77CFF7}" dt="2022-07-19T05:22:23.793" v="1818" actId="404"/>
          <ac:spMkLst>
            <pc:docMk/>
            <pc:sldMk cId="933760526" sldId="292"/>
            <ac:spMk id="2" creationId="{39142332-CA27-234A-AF14-9E3E8C1F83EB}"/>
          </ac:spMkLst>
        </pc:spChg>
        <pc:spChg chg="mod">
          <ac:chgData name="Randall Wayth" userId="0e37fabd-1086-4c79-99af-7ec81f99c5fa" providerId="ADAL" clId="{21DDD025-EC9D-494F-AC45-CE4DDD77CFF7}" dt="2022-07-20T11:14:16.244" v="3226" actId="14100"/>
          <ac:spMkLst>
            <pc:docMk/>
            <pc:sldMk cId="933760526" sldId="292"/>
            <ac:spMk id="5" creationId="{A43A12BC-0EBB-3C4A-8D3B-0CC07C4F43CA}"/>
          </ac:spMkLst>
        </pc:spChg>
        <pc:spChg chg="del">
          <ac:chgData name="Randall Wayth" userId="0e37fabd-1086-4c79-99af-7ec81f99c5fa" providerId="ADAL" clId="{21DDD025-EC9D-494F-AC45-CE4DDD77CFF7}" dt="2022-07-19T05:21:51.856" v="1775" actId="931"/>
          <ac:spMkLst>
            <pc:docMk/>
            <pc:sldMk cId="933760526" sldId="292"/>
            <ac:spMk id="6" creationId="{0F300351-336A-CD4F-9DB1-92B14503C4D5}"/>
          </ac:spMkLst>
        </pc:spChg>
        <pc:spChg chg="add mod">
          <ac:chgData name="Randall Wayth" userId="0e37fabd-1086-4c79-99af-7ec81f99c5fa" providerId="ADAL" clId="{21DDD025-EC9D-494F-AC45-CE4DDD77CFF7}" dt="2022-07-20T12:06:23.435" v="4481" actId="20577"/>
          <ac:spMkLst>
            <pc:docMk/>
            <pc:sldMk cId="933760526" sldId="292"/>
            <ac:spMk id="6" creationId="{E461E5EB-6991-8E42-8F40-9E28E251D19D}"/>
          </ac:spMkLst>
        </pc:spChg>
        <pc:picChg chg="add mod">
          <ac:chgData name="Randall Wayth" userId="0e37fabd-1086-4c79-99af-7ec81f99c5fa" providerId="ADAL" clId="{21DDD025-EC9D-494F-AC45-CE4DDD77CFF7}" dt="2022-07-19T05:23:35.652" v="1826" actId="1076"/>
          <ac:picMkLst>
            <pc:docMk/>
            <pc:sldMk cId="933760526" sldId="292"/>
            <ac:picMk id="8" creationId="{53030601-B5E4-1140-AD14-09488BFFD27D}"/>
          </ac:picMkLst>
        </pc:picChg>
      </pc:sldChg>
      <pc:sldChg chg="addSp delSp modSp add">
        <pc:chgData name="Randall Wayth" userId="0e37fabd-1086-4c79-99af-7ec81f99c5fa" providerId="ADAL" clId="{21DDD025-EC9D-494F-AC45-CE4DDD77CFF7}" dt="2022-07-20T12:08:33.393" v="4512" actId="20577"/>
        <pc:sldMkLst>
          <pc:docMk/>
          <pc:sldMk cId="1345246219" sldId="293"/>
        </pc:sldMkLst>
        <pc:spChg chg="mod">
          <ac:chgData name="Randall Wayth" userId="0e37fabd-1086-4c79-99af-7ec81f99c5fa" providerId="ADAL" clId="{21DDD025-EC9D-494F-AC45-CE4DDD77CFF7}" dt="2022-07-19T05:47:32.795" v="1838" actId="404"/>
          <ac:spMkLst>
            <pc:docMk/>
            <pc:sldMk cId="1345246219" sldId="293"/>
            <ac:spMk id="2" creationId="{EFA0CA9B-C4EE-1A49-B3FE-5F11BCFC482E}"/>
          </ac:spMkLst>
        </pc:spChg>
        <pc:spChg chg="del mod">
          <ac:chgData name="Randall Wayth" userId="0e37fabd-1086-4c79-99af-7ec81f99c5fa" providerId="ADAL" clId="{21DDD025-EC9D-494F-AC45-CE4DDD77CFF7}" dt="2022-07-19T05:56:22.238" v="1876" actId="931"/>
          <ac:spMkLst>
            <pc:docMk/>
            <pc:sldMk cId="1345246219" sldId="293"/>
            <ac:spMk id="5" creationId="{9773BE8B-8821-E84F-A79D-713BFE5FC79C}"/>
          </ac:spMkLst>
        </pc:spChg>
        <pc:spChg chg="del">
          <ac:chgData name="Randall Wayth" userId="0e37fabd-1086-4c79-99af-7ec81f99c5fa" providerId="ADAL" clId="{21DDD025-EC9D-494F-AC45-CE4DDD77CFF7}" dt="2022-07-19T05:48:16.446" v="1839" actId="931"/>
          <ac:spMkLst>
            <pc:docMk/>
            <pc:sldMk cId="1345246219" sldId="293"/>
            <ac:spMk id="6" creationId="{FEDB3DC7-0468-DB4C-B701-B10F2EF34D18}"/>
          </ac:spMkLst>
        </pc:spChg>
        <pc:spChg chg="add mod">
          <ac:chgData name="Randall Wayth" userId="0e37fabd-1086-4c79-99af-7ec81f99c5fa" providerId="ADAL" clId="{21DDD025-EC9D-494F-AC45-CE4DDD77CFF7}" dt="2022-07-19T05:50:44.477" v="1868" actId="1038"/>
          <ac:spMkLst>
            <pc:docMk/>
            <pc:sldMk cId="1345246219" sldId="293"/>
            <ac:spMk id="9" creationId="{9EFE9E2A-6872-3944-8DE8-012947A7EC18}"/>
          </ac:spMkLst>
        </pc:spChg>
        <pc:spChg chg="add mod">
          <ac:chgData name="Randall Wayth" userId="0e37fabd-1086-4c79-99af-7ec81f99c5fa" providerId="ADAL" clId="{21DDD025-EC9D-494F-AC45-CE4DDD77CFF7}" dt="2022-07-19T05:52:08.512" v="1872" actId="1038"/>
          <ac:spMkLst>
            <pc:docMk/>
            <pc:sldMk cId="1345246219" sldId="293"/>
            <ac:spMk id="10" creationId="{183E5AEC-C6A4-9647-889A-40C133639E97}"/>
          </ac:spMkLst>
        </pc:spChg>
        <pc:spChg chg="add mod">
          <ac:chgData name="Randall Wayth" userId="0e37fabd-1086-4c79-99af-7ec81f99c5fa" providerId="ADAL" clId="{21DDD025-EC9D-494F-AC45-CE4DDD77CFF7}" dt="2022-07-19T06:24:34.531" v="2089" actId="1035"/>
          <ac:spMkLst>
            <pc:docMk/>
            <pc:sldMk cId="1345246219" sldId="293"/>
            <ac:spMk id="13" creationId="{8D42BE55-E0B1-0542-AD57-7280CAF88A7F}"/>
          </ac:spMkLst>
        </pc:spChg>
        <pc:spChg chg="add mod">
          <ac:chgData name="Randall Wayth" userId="0e37fabd-1086-4c79-99af-7ec81f99c5fa" providerId="ADAL" clId="{21DDD025-EC9D-494F-AC45-CE4DDD77CFF7}" dt="2022-07-20T12:08:33.393" v="4512" actId="20577"/>
          <ac:spMkLst>
            <pc:docMk/>
            <pc:sldMk cId="1345246219" sldId="293"/>
            <ac:spMk id="14" creationId="{F7761772-F04D-9B45-B900-63D26880DE96}"/>
          </ac:spMkLst>
        </pc:spChg>
        <pc:picChg chg="add mod">
          <ac:chgData name="Randall Wayth" userId="0e37fabd-1086-4c79-99af-7ec81f99c5fa" providerId="ADAL" clId="{21DDD025-EC9D-494F-AC45-CE4DDD77CFF7}" dt="2022-07-19T05:50:00.762" v="1853" actId="1076"/>
          <ac:picMkLst>
            <pc:docMk/>
            <pc:sldMk cId="1345246219" sldId="293"/>
            <ac:picMk id="8" creationId="{61693C22-9B47-6542-92A4-D58C3D739776}"/>
          </ac:picMkLst>
        </pc:picChg>
        <pc:picChg chg="add mod">
          <ac:chgData name="Randall Wayth" userId="0e37fabd-1086-4c79-99af-7ec81f99c5fa" providerId="ADAL" clId="{21DDD025-EC9D-494F-AC45-CE4DDD77CFF7}" dt="2022-07-19T06:03:20.077" v="1965" actId="1076"/>
          <ac:picMkLst>
            <pc:docMk/>
            <pc:sldMk cId="1345246219" sldId="293"/>
            <ac:picMk id="12" creationId="{C446835C-537A-9347-B0D6-BACA869BA7FA}"/>
          </ac:picMkLst>
        </pc:picChg>
      </pc:sldChg>
      <pc:sldChg chg="addSp delSp modSp add">
        <pc:chgData name="Randall Wayth" userId="0e37fabd-1086-4c79-99af-7ec81f99c5fa" providerId="ADAL" clId="{21DDD025-EC9D-494F-AC45-CE4DDD77CFF7}" dt="2022-07-20T11:27:58.137" v="3669" actId="20577"/>
        <pc:sldMkLst>
          <pc:docMk/>
          <pc:sldMk cId="471039540" sldId="294"/>
        </pc:sldMkLst>
        <pc:spChg chg="mod">
          <ac:chgData name="Randall Wayth" userId="0e37fabd-1086-4c79-99af-7ec81f99c5fa" providerId="ADAL" clId="{21DDD025-EC9D-494F-AC45-CE4DDD77CFF7}" dt="2022-07-19T07:59:05.302" v="2648"/>
          <ac:spMkLst>
            <pc:docMk/>
            <pc:sldMk cId="471039540" sldId="294"/>
            <ac:spMk id="2" creationId="{4E03BB0E-9547-E143-8541-AC45989D38AC}"/>
          </ac:spMkLst>
        </pc:spChg>
        <pc:spChg chg="mod">
          <ac:chgData name="Randall Wayth" userId="0e37fabd-1086-4c79-99af-7ec81f99c5fa" providerId="ADAL" clId="{21DDD025-EC9D-494F-AC45-CE4DDD77CFF7}" dt="2022-07-20T11:27:58.137" v="3669" actId="20577"/>
          <ac:spMkLst>
            <pc:docMk/>
            <pc:sldMk cId="471039540" sldId="294"/>
            <ac:spMk id="5" creationId="{66623CCD-24F4-7543-A4F9-3B42DBF269FA}"/>
          </ac:spMkLst>
        </pc:spChg>
        <pc:spChg chg="del">
          <ac:chgData name="Randall Wayth" userId="0e37fabd-1086-4c79-99af-7ec81f99c5fa" providerId="ADAL" clId="{21DDD025-EC9D-494F-AC45-CE4DDD77CFF7}" dt="2022-07-19T07:59:55.393" v="2650" actId="931"/>
          <ac:spMkLst>
            <pc:docMk/>
            <pc:sldMk cId="471039540" sldId="294"/>
            <ac:spMk id="6" creationId="{AE571D4B-51C1-9D4B-A0B3-C88C8EA9FD55}"/>
          </ac:spMkLst>
        </pc:spChg>
        <pc:picChg chg="add">
          <ac:chgData name="Randall Wayth" userId="0e37fabd-1086-4c79-99af-7ec81f99c5fa" providerId="ADAL" clId="{21DDD025-EC9D-494F-AC45-CE4DDD77CFF7}" dt="2022-07-19T07:59:10.594" v="2649"/>
          <ac:picMkLst>
            <pc:docMk/>
            <pc:sldMk cId="471039540" sldId="294"/>
            <ac:picMk id="7" creationId="{7C48EE09-6777-D747-9794-B159DBE3344F}"/>
          </ac:picMkLst>
        </pc:picChg>
        <pc:picChg chg="add mod">
          <ac:chgData name="Randall Wayth" userId="0e37fabd-1086-4c79-99af-7ec81f99c5fa" providerId="ADAL" clId="{21DDD025-EC9D-494F-AC45-CE4DDD77CFF7}" dt="2022-07-19T08:00:39.689" v="2659" actId="1076"/>
          <ac:picMkLst>
            <pc:docMk/>
            <pc:sldMk cId="471039540" sldId="294"/>
            <ac:picMk id="9" creationId="{C0E9BEBB-6709-CD42-9F5C-167DEA0F221C}"/>
          </ac:picMkLst>
        </pc:picChg>
      </pc:sldChg>
      <pc:sldChg chg="addSp delSp modSp add modAnim">
        <pc:chgData name="Randall Wayth" userId="0e37fabd-1086-4c79-99af-7ec81f99c5fa" providerId="ADAL" clId="{21DDD025-EC9D-494F-AC45-CE4DDD77CFF7}" dt="2022-07-20T11:21:05.590" v="3305"/>
        <pc:sldMkLst>
          <pc:docMk/>
          <pc:sldMk cId="1280650131" sldId="295"/>
        </pc:sldMkLst>
        <pc:spChg chg="mod">
          <ac:chgData name="Randall Wayth" userId="0e37fabd-1086-4c79-99af-7ec81f99c5fa" providerId="ADAL" clId="{21DDD025-EC9D-494F-AC45-CE4DDD77CFF7}" dt="2022-07-20T11:17:59.736" v="3251" actId="20577"/>
          <ac:spMkLst>
            <pc:docMk/>
            <pc:sldMk cId="1280650131" sldId="295"/>
            <ac:spMk id="2" creationId="{F84ECD5D-5BEA-B440-8253-5485D2218D24}"/>
          </ac:spMkLst>
        </pc:spChg>
        <pc:spChg chg="del mod">
          <ac:chgData name="Randall Wayth" userId="0e37fabd-1086-4c79-99af-7ec81f99c5fa" providerId="ADAL" clId="{21DDD025-EC9D-494F-AC45-CE4DDD77CFF7}" dt="2022-07-20T11:20:37.822" v="3294" actId="478"/>
          <ac:spMkLst>
            <pc:docMk/>
            <pc:sldMk cId="1280650131" sldId="295"/>
            <ac:spMk id="5" creationId="{90804671-88F4-9941-883B-835DE296D686}"/>
          </ac:spMkLst>
        </pc:spChg>
        <pc:spChg chg="del mod">
          <ac:chgData name="Randall Wayth" userId="0e37fabd-1086-4c79-99af-7ec81f99c5fa" providerId="ADAL" clId="{21DDD025-EC9D-494F-AC45-CE4DDD77CFF7}" dt="2022-07-20T11:20:04.317" v="3286"/>
          <ac:spMkLst>
            <pc:docMk/>
            <pc:sldMk cId="1280650131" sldId="295"/>
            <ac:spMk id="6" creationId="{291933C5-7868-EA44-8233-EEFC4908094F}"/>
          </ac:spMkLst>
        </pc:spChg>
        <pc:spChg chg="add mod">
          <ac:chgData name="Randall Wayth" userId="0e37fabd-1086-4c79-99af-7ec81f99c5fa" providerId="ADAL" clId="{21DDD025-EC9D-494F-AC45-CE4DDD77CFF7}" dt="2022-07-20T11:18:44.071" v="3283" actId="20577"/>
          <ac:spMkLst>
            <pc:docMk/>
            <pc:sldMk cId="1280650131" sldId="295"/>
            <ac:spMk id="7" creationId="{74E49D88-45F1-0D46-AC8D-787263807A29}"/>
          </ac:spMkLst>
        </pc:spChg>
        <pc:spChg chg="add del mod">
          <ac:chgData name="Randall Wayth" userId="0e37fabd-1086-4c79-99af-7ec81f99c5fa" providerId="ADAL" clId="{21DDD025-EC9D-494F-AC45-CE4DDD77CFF7}" dt="2022-07-20T11:20:39.399" v="3295" actId="478"/>
          <ac:spMkLst>
            <pc:docMk/>
            <pc:sldMk cId="1280650131" sldId="295"/>
            <ac:spMk id="10" creationId="{25BBE3E7-BAEF-464F-8D9A-E2065C01B74E}"/>
          </ac:spMkLst>
        </pc:spChg>
        <pc:picChg chg="add mod">
          <ac:chgData name="Randall Wayth" userId="0e37fabd-1086-4c79-99af-7ec81f99c5fa" providerId="ADAL" clId="{21DDD025-EC9D-494F-AC45-CE4DDD77CFF7}" dt="2022-07-20T11:20:42.032" v="3302" actId="1035"/>
          <ac:picMkLst>
            <pc:docMk/>
            <pc:sldMk cId="1280650131" sldId="295"/>
            <ac:picMk id="9" creationId="{847DEC2C-0E75-1A40-816E-B88AC8E0CC33}"/>
          </ac:picMkLst>
        </pc:picChg>
        <pc:picChg chg="add del">
          <ac:chgData name="Randall Wayth" userId="0e37fabd-1086-4c79-99af-7ec81f99c5fa" providerId="ADAL" clId="{21DDD025-EC9D-494F-AC45-CE4DDD77CFF7}" dt="2022-07-20T11:20:21.925" v="3290" actId="478"/>
          <ac:picMkLst>
            <pc:docMk/>
            <pc:sldMk cId="1280650131" sldId="295"/>
            <ac:picMk id="1026" creationId="{22A0A1A1-C9C8-5442-9904-3890C238FA88}"/>
          </ac:picMkLst>
        </pc:picChg>
        <pc:picChg chg="add mod">
          <ac:chgData name="Randall Wayth" userId="0e37fabd-1086-4c79-99af-7ec81f99c5fa" providerId="ADAL" clId="{21DDD025-EC9D-494F-AC45-CE4DDD77CFF7}" dt="2022-07-20T11:20:50.761" v="3304" actId="1076"/>
          <ac:picMkLst>
            <pc:docMk/>
            <pc:sldMk cId="1280650131" sldId="295"/>
            <ac:picMk id="1028" creationId="{D8C32A3D-9975-D741-87E0-1EBC1D568DE4}"/>
          </ac:picMkLst>
        </pc:picChg>
      </pc:sldChg>
      <pc:sldChg chg="addSp delSp modSp add">
        <pc:chgData name="Randall Wayth" userId="0e37fabd-1086-4c79-99af-7ec81f99c5fa" providerId="ADAL" clId="{21DDD025-EC9D-494F-AC45-CE4DDD77CFF7}" dt="2022-07-20T11:22:45.963" v="3362" actId="1076"/>
        <pc:sldMkLst>
          <pc:docMk/>
          <pc:sldMk cId="3653071586" sldId="296"/>
        </pc:sldMkLst>
        <pc:spChg chg="mod">
          <ac:chgData name="Randall Wayth" userId="0e37fabd-1086-4c79-99af-7ec81f99c5fa" providerId="ADAL" clId="{21DDD025-EC9D-494F-AC45-CE4DDD77CFF7}" dt="2022-07-20T11:22:03.069" v="3326"/>
          <ac:spMkLst>
            <pc:docMk/>
            <pc:sldMk cId="3653071586" sldId="296"/>
            <ac:spMk id="2" creationId="{205AE9F1-0BD7-8B41-8ACE-1C3068BCC39A}"/>
          </ac:spMkLst>
        </pc:spChg>
        <pc:spChg chg="del">
          <ac:chgData name="Randall Wayth" userId="0e37fabd-1086-4c79-99af-7ec81f99c5fa" providerId="ADAL" clId="{21DDD025-EC9D-494F-AC45-CE4DDD77CFF7}" dt="2022-07-20T11:21:43.835" v="3308" actId="478"/>
          <ac:spMkLst>
            <pc:docMk/>
            <pc:sldMk cId="3653071586" sldId="296"/>
            <ac:spMk id="5" creationId="{E3A93085-8C42-A445-88C8-6F37A28D9154}"/>
          </ac:spMkLst>
        </pc:spChg>
        <pc:spChg chg="del">
          <ac:chgData name="Randall Wayth" userId="0e37fabd-1086-4c79-99af-7ec81f99c5fa" providerId="ADAL" clId="{21DDD025-EC9D-494F-AC45-CE4DDD77CFF7}" dt="2022-07-20T11:21:45.540" v="3309" actId="478"/>
          <ac:spMkLst>
            <pc:docMk/>
            <pc:sldMk cId="3653071586" sldId="296"/>
            <ac:spMk id="6" creationId="{2921427C-42BC-444C-9171-06CC0ACDA5D0}"/>
          </ac:spMkLst>
        </pc:spChg>
        <pc:spChg chg="add mod">
          <ac:chgData name="Randall Wayth" userId="0e37fabd-1086-4c79-99af-7ec81f99c5fa" providerId="ADAL" clId="{21DDD025-EC9D-494F-AC45-CE4DDD77CFF7}" dt="2022-07-20T11:22:45.963" v="3362" actId="1076"/>
          <ac:spMkLst>
            <pc:docMk/>
            <pc:sldMk cId="3653071586" sldId="296"/>
            <ac:spMk id="7" creationId="{44D7B06B-6B4E-9949-85AA-FBB42E0F9F66}"/>
          </ac:spMkLst>
        </pc:spChg>
        <pc:picChg chg="add mod">
          <ac:chgData name="Randall Wayth" userId="0e37fabd-1086-4c79-99af-7ec81f99c5fa" providerId="ADAL" clId="{21DDD025-EC9D-494F-AC45-CE4DDD77CFF7}" dt="2022-07-20T11:22:07.206" v="3328" actId="1076"/>
          <ac:picMkLst>
            <pc:docMk/>
            <pc:sldMk cId="3653071586" sldId="296"/>
            <ac:picMk id="2050" creationId="{649B824B-DFFD-2048-8A42-0D57AFD1264D}"/>
          </ac:picMkLst>
        </pc:picChg>
      </pc:sldChg>
      <pc:sldChg chg="addSp delSp modSp add">
        <pc:chgData name="Randall Wayth" userId="0e37fabd-1086-4c79-99af-7ec81f99c5fa" providerId="ADAL" clId="{21DDD025-EC9D-494F-AC45-CE4DDD77CFF7}" dt="2022-07-20T11:23:48.513" v="3394" actId="20577"/>
        <pc:sldMkLst>
          <pc:docMk/>
          <pc:sldMk cId="78434976" sldId="297"/>
        </pc:sldMkLst>
        <pc:spChg chg="mod">
          <ac:chgData name="Randall Wayth" userId="0e37fabd-1086-4c79-99af-7ec81f99c5fa" providerId="ADAL" clId="{21DDD025-EC9D-494F-AC45-CE4DDD77CFF7}" dt="2022-07-20T11:23:28.176" v="3369"/>
          <ac:spMkLst>
            <pc:docMk/>
            <pc:sldMk cId="78434976" sldId="297"/>
            <ac:spMk id="2" creationId="{3572AA28-4E42-914F-89B5-7AA4C5449AEC}"/>
          </ac:spMkLst>
        </pc:spChg>
        <pc:spChg chg="del">
          <ac:chgData name="Randall Wayth" userId="0e37fabd-1086-4c79-99af-7ec81f99c5fa" providerId="ADAL" clId="{21DDD025-EC9D-494F-AC45-CE4DDD77CFF7}" dt="2022-07-20T11:23:15.679" v="3365" actId="478"/>
          <ac:spMkLst>
            <pc:docMk/>
            <pc:sldMk cId="78434976" sldId="297"/>
            <ac:spMk id="5" creationId="{0ECC5B86-C0C9-8C42-9163-49F0154BBB6B}"/>
          </ac:spMkLst>
        </pc:spChg>
        <pc:spChg chg="del">
          <ac:chgData name="Randall Wayth" userId="0e37fabd-1086-4c79-99af-7ec81f99c5fa" providerId="ADAL" clId="{21DDD025-EC9D-494F-AC45-CE4DDD77CFF7}" dt="2022-07-20T11:23:17.394" v="3366" actId="478"/>
          <ac:spMkLst>
            <pc:docMk/>
            <pc:sldMk cId="78434976" sldId="297"/>
            <ac:spMk id="6" creationId="{E6C35DAB-2432-664F-842E-8C0D8E55153C}"/>
          </ac:spMkLst>
        </pc:spChg>
        <pc:spChg chg="add mod">
          <ac:chgData name="Randall Wayth" userId="0e37fabd-1086-4c79-99af-7ec81f99c5fa" providerId="ADAL" clId="{21DDD025-EC9D-494F-AC45-CE4DDD77CFF7}" dt="2022-07-20T11:23:48.513" v="3394" actId="20577"/>
          <ac:spMkLst>
            <pc:docMk/>
            <pc:sldMk cId="78434976" sldId="297"/>
            <ac:spMk id="8" creationId="{49FB2327-6DD7-A74E-8419-C30EEC609F23}"/>
          </ac:spMkLst>
        </pc:spChg>
        <pc:picChg chg="add mod">
          <ac:chgData name="Randall Wayth" userId="0e37fabd-1086-4c79-99af-7ec81f99c5fa" providerId="ADAL" clId="{21DDD025-EC9D-494F-AC45-CE4DDD77CFF7}" dt="2022-07-20T11:23:20.847" v="3368" actId="1076"/>
          <ac:picMkLst>
            <pc:docMk/>
            <pc:sldMk cId="78434976" sldId="297"/>
            <ac:picMk id="3074" creationId="{5A682365-77D6-3B49-AE21-72DA8669397C}"/>
          </ac:picMkLst>
        </pc:picChg>
      </pc:sldChg>
      <pc:sldChg chg="del">
        <pc:chgData name="Randall Wayth" userId="0e37fabd-1086-4c79-99af-7ec81f99c5fa" providerId="ADAL" clId="{21DDD025-EC9D-494F-AC45-CE4DDD77CFF7}" dt="2022-07-19T01:04:27.001" v="3" actId="2696"/>
        <pc:sldMkLst>
          <pc:docMk/>
          <pc:sldMk cId="805442944" sldId="297"/>
        </pc:sldMkLst>
      </pc:sldChg>
      <pc:sldChg chg="addSp delSp modSp add">
        <pc:chgData name="Randall Wayth" userId="0e37fabd-1086-4c79-99af-7ec81f99c5fa" providerId="ADAL" clId="{21DDD025-EC9D-494F-AC45-CE4DDD77CFF7}" dt="2022-07-20T11:28:54.073" v="3674" actId="14100"/>
        <pc:sldMkLst>
          <pc:docMk/>
          <pc:sldMk cId="859736441" sldId="298"/>
        </pc:sldMkLst>
        <pc:spChg chg="mod">
          <ac:chgData name="Randall Wayth" userId="0e37fabd-1086-4c79-99af-7ec81f99c5fa" providerId="ADAL" clId="{21DDD025-EC9D-494F-AC45-CE4DDD77CFF7}" dt="2022-07-20T11:24:30.481" v="3397"/>
          <ac:spMkLst>
            <pc:docMk/>
            <pc:sldMk cId="859736441" sldId="298"/>
            <ac:spMk id="2" creationId="{5DC4112C-021B-7E49-9DFE-129B95DABE74}"/>
          </ac:spMkLst>
        </pc:spChg>
        <pc:spChg chg="del">
          <ac:chgData name="Randall Wayth" userId="0e37fabd-1086-4c79-99af-7ec81f99c5fa" providerId="ADAL" clId="{21DDD025-EC9D-494F-AC45-CE4DDD77CFF7}" dt="2022-07-20T11:28:43.232" v="3670" actId="478"/>
          <ac:spMkLst>
            <pc:docMk/>
            <pc:sldMk cId="859736441" sldId="298"/>
            <ac:spMk id="5" creationId="{AF2C6EE0-0BBD-DD4B-8A4B-2C1F61133616}"/>
          </ac:spMkLst>
        </pc:spChg>
        <pc:spChg chg="del">
          <ac:chgData name="Randall Wayth" userId="0e37fabd-1086-4c79-99af-7ec81f99c5fa" providerId="ADAL" clId="{21DDD025-EC9D-494F-AC45-CE4DDD77CFF7}" dt="2022-07-20T11:28:44.987" v="3671" actId="478"/>
          <ac:spMkLst>
            <pc:docMk/>
            <pc:sldMk cId="859736441" sldId="298"/>
            <ac:spMk id="6" creationId="{257311B4-B6C3-5B4E-80B4-605BC046AF33}"/>
          </ac:spMkLst>
        </pc:spChg>
        <pc:picChg chg="add mod">
          <ac:chgData name="Randall Wayth" userId="0e37fabd-1086-4c79-99af-7ec81f99c5fa" providerId="ADAL" clId="{21DDD025-EC9D-494F-AC45-CE4DDD77CFF7}" dt="2022-07-20T11:28:54.073" v="3674" actId="14100"/>
          <ac:picMkLst>
            <pc:docMk/>
            <pc:sldMk cId="859736441" sldId="298"/>
            <ac:picMk id="4098" creationId="{2A34FD30-4C4A-3948-8883-7E523BA79A83}"/>
          </ac:picMkLst>
        </pc:picChg>
      </pc:sldChg>
      <pc:sldChg chg="del">
        <pc:chgData name="Randall Wayth" userId="0e37fabd-1086-4c79-99af-7ec81f99c5fa" providerId="ADAL" clId="{21DDD025-EC9D-494F-AC45-CE4DDD77CFF7}" dt="2022-07-19T01:05:58.401" v="10" actId="2696"/>
        <pc:sldMkLst>
          <pc:docMk/>
          <pc:sldMk cId="3478811086" sldId="298"/>
        </pc:sldMkLst>
      </pc:sldChg>
      <pc:sldChg chg="addSp delSp modSp add">
        <pc:chgData name="Randall Wayth" userId="0e37fabd-1086-4c79-99af-7ec81f99c5fa" providerId="ADAL" clId="{21DDD025-EC9D-494F-AC45-CE4DDD77CFF7}" dt="2022-07-20T11:40:14.892" v="4032" actId="1076"/>
        <pc:sldMkLst>
          <pc:docMk/>
          <pc:sldMk cId="327962103" sldId="299"/>
        </pc:sldMkLst>
        <pc:spChg chg="mod">
          <ac:chgData name="Randall Wayth" userId="0e37fabd-1086-4c79-99af-7ec81f99c5fa" providerId="ADAL" clId="{21DDD025-EC9D-494F-AC45-CE4DDD77CFF7}" dt="2022-07-20T11:24:39.265" v="3413" actId="20577"/>
          <ac:spMkLst>
            <pc:docMk/>
            <pc:sldMk cId="327962103" sldId="299"/>
            <ac:spMk id="2" creationId="{EE313E83-08FA-F943-8A75-F89BCB0E085E}"/>
          </ac:spMkLst>
        </pc:spChg>
        <pc:spChg chg="mod">
          <ac:chgData name="Randall Wayth" userId="0e37fabd-1086-4c79-99af-7ec81f99c5fa" providerId="ADAL" clId="{21DDD025-EC9D-494F-AC45-CE4DDD77CFF7}" dt="2022-07-20T11:39:48.470" v="4029" actId="20577"/>
          <ac:spMkLst>
            <pc:docMk/>
            <pc:sldMk cId="327962103" sldId="299"/>
            <ac:spMk id="5" creationId="{5F4D7C6C-AB95-CA4F-84DD-88D8E8154243}"/>
          </ac:spMkLst>
        </pc:spChg>
        <pc:spChg chg="del mod">
          <ac:chgData name="Randall Wayth" userId="0e37fabd-1086-4c79-99af-7ec81f99c5fa" providerId="ADAL" clId="{21DDD025-EC9D-494F-AC45-CE4DDD77CFF7}" dt="2022-07-20T11:40:11.825" v="4030" actId="478"/>
          <ac:spMkLst>
            <pc:docMk/>
            <pc:sldMk cId="327962103" sldId="299"/>
            <ac:spMk id="6" creationId="{12FDE7E9-B59A-3F45-8470-C13ABB628226}"/>
          </ac:spMkLst>
        </pc:spChg>
        <pc:picChg chg="add mod">
          <ac:chgData name="Randall Wayth" userId="0e37fabd-1086-4c79-99af-7ec81f99c5fa" providerId="ADAL" clId="{21DDD025-EC9D-494F-AC45-CE4DDD77CFF7}" dt="2022-07-20T11:40:14.892" v="4032" actId="1076"/>
          <ac:picMkLst>
            <pc:docMk/>
            <pc:sldMk cId="327962103" sldId="299"/>
            <ac:picMk id="7" creationId="{A9F8DC77-2158-834D-AB2A-04E975C24E44}"/>
          </ac:picMkLst>
        </pc:picChg>
      </pc:sldChg>
      <pc:sldChg chg="addSp delSp modSp add">
        <pc:chgData name="Randall Wayth" userId="0e37fabd-1086-4c79-99af-7ec81f99c5fa" providerId="ADAL" clId="{21DDD025-EC9D-494F-AC45-CE4DDD77CFF7}" dt="2022-07-20T11:34:45.887" v="3946" actId="20577"/>
        <pc:sldMkLst>
          <pc:docMk/>
          <pc:sldMk cId="4243727977" sldId="300"/>
        </pc:sldMkLst>
        <pc:spChg chg="mod">
          <ac:chgData name="Randall Wayth" userId="0e37fabd-1086-4c79-99af-7ec81f99c5fa" providerId="ADAL" clId="{21DDD025-EC9D-494F-AC45-CE4DDD77CFF7}" dt="2022-07-20T11:29:06.288" v="3677"/>
          <ac:spMkLst>
            <pc:docMk/>
            <pc:sldMk cId="4243727977" sldId="300"/>
            <ac:spMk id="2" creationId="{400E72D4-2723-3747-8265-9DFF58272CAB}"/>
          </ac:spMkLst>
        </pc:spChg>
        <pc:spChg chg="mod">
          <ac:chgData name="Randall Wayth" userId="0e37fabd-1086-4c79-99af-7ec81f99c5fa" providerId="ADAL" clId="{21DDD025-EC9D-494F-AC45-CE4DDD77CFF7}" dt="2022-07-20T11:34:45.887" v="3946" actId="20577"/>
          <ac:spMkLst>
            <pc:docMk/>
            <pc:sldMk cId="4243727977" sldId="300"/>
            <ac:spMk id="5" creationId="{D814E030-3EFB-D14A-9495-F594B3FBE602}"/>
          </ac:spMkLst>
        </pc:spChg>
        <pc:spChg chg="del">
          <ac:chgData name="Randall Wayth" userId="0e37fabd-1086-4c79-99af-7ec81f99c5fa" providerId="ADAL" clId="{21DDD025-EC9D-494F-AC45-CE4DDD77CFF7}" dt="2022-07-20T11:31:57.609" v="3686" actId="931"/>
          <ac:spMkLst>
            <pc:docMk/>
            <pc:sldMk cId="4243727977" sldId="300"/>
            <ac:spMk id="6" creationId="{1180D281-0C4C-914E-9012-CA8D1F473658}"/>
          </ac:spMkLst>
        </pc:spChg>
        <pc:picChg chg="add mod">
          <ac:chgData name="Randall Wayth" userId="0e37fabd-1086-4c79-99af-7ec81f99c5fa" providerId="ADAL" clId="{21DDD025-EC9D-494F-AC45-CE4DDD77CFF7}" dt="2022-07-20T11:32:16.474" v="3690" actId="1076"/>
          <ac:picMkLst>
            <pc:docMk/>
            <pc:sldMk cId="4243727977" sldId="300"/>
            <ac:picMk id="8" creationId="{1FD52776-E7B3-1844-8978-CE7858C6317D}"/>
          </ac:picMkLst>
        </pc:picChg>
      </pc:sldChg>
      <pc:sldChg chg="addSp delSp modSp add">
        <pc:chgData name="Randall Wayth" userId="0e37fabd-1086-4c79-99af-7ec81f99c5fa" providerId="ADAL" clId="{21DDD025-EC9D-494F-AC45-CE4DDD77CFF7}" dt="2022-07-20T11:42:42.775" v="4047" actId="20577"/>
        <pc:sldMkLst>
          <pc:docMk/>
          <pc:sldMk cId="1044440236" sldId="301"/>
        </pc:sldMkLst>
        <pc:spChg chg="mod">
          <ac:chgData name="Randall Wayth" userId="0e37fabd-1086-4c79-99af-7ec81f99c5fa" providerId="ADAL" clId="{21DDD025-EC9D-494F-AC45-CE4DDD77CFF7}" dt="2022-07-20T11:37:14.841" v="3962" actId="20577"/>
          <ac:spMkLst>
            <pc:docMk/>
            <pc:sldMk cId="1044440236" sldId="301"/>
            <ac:spMk id="2" creationId="{C4143825-917F-934C-804A-408EC421AD5A}"/>
          </ac:spMkLst>
        </pc:spChg>
        <pc:spChg chg="del mod">
          <ac:chgData name="Randall Wayth" userId="0e37fabd-1086-4c79-99af-7ec81f99c5fa" providerId="ADAL" clId="{21DDD025-EC9D-494F-AC45-CE4DDD77CFF7}" dt="2022-07-20T11:37:57.740" v="3965" actId="931"/>
          <ac:spMkLst>
            <pc:docMk/>
            <pc:sldMk cId="1044440236" sldId="301"/>
            <ac:spMk id="5" creationId="{22434D7D-8658-AF47-9203-E841E214ED3F}"/>
          </ac:spMkLst>
        </pc:spChg>
        <pc:spChg chg="del">
          <ac:chgData name="Randall Wayth" userId="0e37fabd-1086-4c79-99af-7ec81f99c5fa" providerId="ADAL" clId="{21DDD025-EC9D-494F-AC45-CE4DDD77CFF7}" dt="2022-07-20T11:36:43.259" v="3949" actId="931"/>
          <ac:spMkLst>
            <pc:docMk/>
            <pc:sldMk cId="1044440236" sldId="301"/>
            <ac:spMk id="6" creationId="{4569EAF5-CD3F-7C4C-BA1C-C2DE9459C244}"/>
          </ac:spMkLst>
        </pc:spChg>
        <pc:spChg chg="add mod">
          <ac:chgData name="Randall Wayth" userId="0e37fabd-1086-4c79-99af-7ec81f99c5fa" providerId="ADAL" clId="{21DDD025-EC9D-494F-AC45-CE4DDD77CFF7}" dt="2022-07-20T11:42:42.775" v="4047" actId="20577"/>
          <ac:spMkLst>
            <pc:docMk/>
            <pc:sldMk cId="1044440236" sldId="301"/>
            <ac:spMk id="12" creationId="{15307123-970B-DD44-902A-73CB8BFD9D23}"/>
          </ac:spMkLst>
        </pc:spChg>
        <pc:picChg chg="add mod">
          <ac:chgData name="Randall Wayth" userId="0e37fabd-1086-4c79-99af-7ec81f99c5fa" providerId="ADAL" clId="{21DDD025-EC9D-494F-AC45-CE4DDD77CFF7}" dt="2022-07-20T11:37:03.761" v="3954" actId="1076"/>
          <ac:picMkLst>
            <pc:docMk/>
            <pc:sldMk cId="1044440236" sldId="301"/>
            <ac:picMk id="8" creationId="{DD176FDA-0FF8-1F40-AB77-C33398956DCA}"/>
          </ac:picMkLst>
        </pc:picChg>
        <pc:picChg chg="add">
          <ac:chgData name="Randall Wayth" userId="0e37fabd-1086-4c79-99af-7ec81f99c5fa" providerId="ADAL" clId="{21DDD025-EC9D-494F-AC45-CE4DDD77CFF7}" dt="2022-07-20T11:37:27.114" v="3963"/>
          <ac:picMkLst>
            <pc:docMk/>
            <pc:sldMk cId="1044440236" sldId="301"/>
            <ac:picMk id="9" creationId="{4A4F9A87-2659-234B-A583-08E85C4F504C}"/>
          </ac:picMkLst>
        </pc:picChg>
        <pc:picChg chg="add mod">
          <ac:chgData name="Randall Wayth" userId="0e37fabd-1086-4c79-99af-7ec81f99c5fa" providerId="ADAL" clId="{21DDD025-EC9D-494F-AC45-CE4DDD77CFF7}" dt="2022-07-20T11:38:00.562" v="3966" actId="1076"/>
          <ac:picMkLst>
            <pc:docMk/>
            <pc:sldMk cId="1044440236" sldId="301"/>
            <ac:picMk id="11" creationId="{47D6A00A-51C1-6B49-B9E6-D2464C5A58E3}"/>
          </ac:picMkLst>
        </pc:picChg>
      </pc:sldChg>
      <pc:sldChg chg="del">
        <pc:chgData name="Randall Wayth" userId="0e37fabd-1086-4c79-99af-7ec81f99c5fa" providerId="ADAL" clId="{21DDD025-EC9D-494F-AC45-CE4DDD77CFF7}" dt="2022-07-19T01:04:25.888" v="2" actId="2696"/>
        <pc:sldMkLst>
          <pc:docMk/>
          <pc:sldMk cId="3004794027" sldId="301"/>
        </pc:sldMkLst>
      </pc:sldChg>
      <pc:sldChg chg="del">
        <pc:chgData name="Randall Wayth" userId="0e37fabd-1086-4c79-99af-7ec81f99c5fa" providerId="ADAL" clId="{21DDD025-EC9D-494F-AC45-CE4DDD77CFF7}" dt="2022-07-19T01:04:27.841" v="4" actId="2696"/>
        <pc:sldMkLst>
          <pc:docMk/>
          <pc:sldMk cId="63299744" sldId="305"/>
        </pc:sldMkLst>
      </pc:sldChg>
      <pc:sldChg chg="del">
        <pc:chgData name="Randall Wayth" userId="0e37fabd-1086-4c79-99af-7ec81f99c5fa" providerId="ADAL" clId="{21DDD025-EC9D-494F-AC45-CE4DDD77CFF7}" dt="2022-07-19T01:04:28.702" v="5" actId="2696"/>
        <pc:sldMkLst>
          <pc:docMk/>
          <pc:sldMk cId="4133067534" sldId="306"/>
        </pc:sldMkLst>
      </pc:sldChg>
      <pc:sldChg chg="del">
        <pc:chgData name="Randall Wayth" userId="0e37fabd-1086-4c79-99af-7ec81f99c5fa" providerId="ADAL" clId="{21DDD025-EC9D-494F-AC45-CE4DDD77CFF7}" dt="2022-07-19T01:04:29.863" v="6" actId="2696"/>
        <pc:sldMkLst>
          <pc:docMk/>
          <pc:sldMk cId="3572196218" sldId="307"/>
        </pc:sldMkLst>
      </pc:sldChg>
      <pc:sldChg chg="del">
        <pc:chgData name="Randall Wayth" userId="0e37fabd-1086-4c79-99af-7ec81f99c5fa" providerId="ADAL" clId="{21DDD025-EC9D-494F-AC45-CE4DDD77CFF7}" dt="2022-07-19T01:03:47.713" v="0" actId="2696"/>
        <pc:sldMkLst>
          <pc:docMk/>
          <pc:sldMk cId="2276223358" sldId="308"/>
        </pc:sldMkLst>
      </pc:sldChg>
      <pc:sldChg chg="del">
        <pc:chgData name="Randall Wayth" userId="0e37fabd-1086-4c79-99af-7ec81f99c5fa" providerId="ADAL" clId="{21DDD025-EC9D-494F-AC45-CE4DDD77CFF7}" dt="2022-07-19T01:03:48.574" v="1" actId="2696"/>
        <pc:sldMkLst>
          <pc:docMk/>
          <pc:sldMk cId="546134373" sldId="309"/>
        </pc:sldMkLst>
      </pc:sldChg>
      <pc:sldMasterChg chg="delSldLayout modSldLayout">
        <pc:chgData name="Randall Wayth" userId="0e37fabd-1086-4c79-99af-7ec81f99c5fa" providerId="ADAL" clId="{21DDD025-EC9D-494F-AC45-CE4DDD77CFF7}" dt="2022-07-19T03:32:19.355" v="1394" actId="20577"/>
        <pc:sldMasterMkLst>
          <pc:docMk/>
          <pc:sldMasterMk cId="2435486765" sldId="2147483648"/>
        </pc:sldMasterMkLst>
        <pc:sldLayoutChg chg="modSp">
          <pc:chgData name="Randall Wayth" userId="0e37fabd-1086-4c79-99af-7ec81f99c5fa" providerId="ADAL" clId="{21DDD025-EC9D-494F-AC45-CE4DDD77CFF7}" dt="2022-07-19T03:32:09.722" v="1390" actId="20577"/>
          <pc:sldLayoutMkLst>
            <pc:docMk/>
            <pc:sldMasterMk cId="2435486765" sldId="2147483648"/>
            <pc:sldLayoutMk cId="2052515062" sldId="2147483652"/>
          </pc:sldLayoutMkLst>
          <pc:spChg chg="mod">
            <ac:chgData name="Randall Wayth" userId="0e37fabd-1086-4c79-99af-7ec81f99c5fa" providerId="ADAL" clId="{21DDD025-EC9D-494F-AC45-CE4DDD77CFF7}" dt="2022-07-19T03:32:09.722" v="1390" actId="20577"/>
            <ac:spMkLst>
              <pc:docMk/>
              <pc:sldMasterMk cId="2435486765" sldId="2147483648"/>
              <pc:sldLayoutMk cId="2052515062" sldId="2147483652"/>
              <ac:spMk id="3" creationId="{00000000-0000-0000-0000-000000000000}"/>
            </ac:spMkLst>
          </pc:spChg>
        </pc:sldLayoutChg>
        <pc:sldLayoutChg chg="modSp">
          <pc:chgData name="Randall Wayth" userId="0e37fabd-1086-4c79-99af-7ec81f99c5fa" providerId="ADAL" clId="{21DDD025-EC9D-494F-AC45-CE4DDD77CFF7}" dt="2022-07-19T03:32:19.355" v="1394" actId="20577"/>
          <pc:sldLayoutMkLst>
            <pc:docMk/>
            <pc:sldMasterMk cId="2435486765" sldId="2147483648"/>
            <pc:sldLayoutMk cId="941314569" sldId="2147483653"/>
          </pc:sldLayoutMkLst>
          <pc:spChg chg="mod">
            <ac:chgData name="Randall Wayth" userId="0e37fabd-1086-4c79-99af-7ec81f99c5fa" providerId="ADAL" clId="{21DDD025-EC9D-494F-AC45-CE4DDD77CFF7}" dt="2022-07-19T03:32:19.355" v="1394" actId="20577"/>
            <ac:spMkLst>
              <pc:docMk/>
              <pc:sldMasterMk cId="2435486765" sldId="2147483648"/>
              <pc:sldLayoutMk cId="941314569" sldId="2147483653"/>
              <ac:spMk id="3" creationId="{00000000-0000-0000-0000-000000000000}"/>
            </ac:spMkLst>
          </pc:spChg>
        </pc:sldLayoutChg>
        <pc:sldLayoutChg chg="modSp">
          <pc:chgData name="Randall Wayth" userId="0e37fabd-1086-4c79-99af-7ec81f99c5fa" providerId="ADAL" clId="{21DDD025-EC9D-494F-AC45-CE4DDD77CFF7}" dt="2022-07-19T03:31:58.253" v="1386" actId="20577"/>
          <pc:sldLayoutMkLst>
            <pc:docMk/>
            <pc:sldMasterMk cId="2435486765" sldId="2147483648"/>
            <pc:sldLayoutMk cId="2322385937" sldId="2147483654"/>
          </pc:sldLayoutMkLst>
          <pc:spChg chg="mod">
            <ac:chgData name="Randall Wayth" userId="0e37fabd-1086-4c79-99af-7ec81f99c5fa" providerId="ADAL" clId="{21DDD025-EC9D-494F-AC45-CE4DDD77CFF7}" dt="2022-07-19T03:31:58.253" v="1386" actId="20577"/>
            <ac:spMkLst>
              <pc:docMk/>
              <pc:sldMasterMk cId="2435486765" sldId="2147483648"/>
              <pc:sldLayoutMk cId="2322385937" sldId="2147483654"/>
              <ac:spMk id="3" creationId="{00000000-0000-0000-0000-000000000000}"/>
            </ac:spMkLst>
          </pc:spChg>
        </pc:sldLayoutChg>
        <pc:sldLayoutChg chg="modSp">
          <pc:chgData name="Randall Wayth" userId="0e37fabd-1086-4c79-99af-7ec81f99c5fa" providerId="ADAL" clId="{21DDD025-EC9D-494F-AC45-CE4DDD77CFF7}" dt="2022-07-19T02:11:39.057" v="222" actId="14100"/>
          <pc:sldLayoutMkLst>
            <pc:docMk/>
            <pc:sldMasterMk cId="2435486765" sldId="2147483648"/>
            <pc:sldLayoutMk cId="4178984952" sldId="2147483655"/>
          </pc:sldLayoutMkLst>
          <pc:spChg chg="mod">
            <ac:chgData name="Randall Wayth" userId="0e37fabd-1086-4c79-99af-7ec81f99c5fa" providerId="ADAL" clId="{21DDD025-EC9D-494F-AC45-CE4DDD77CFF7}" dt="2022-07-19T02:11:39.057" v="222" actId="14100"/>
            <ac:spMkLst>
              <pc:docMk/>
              <pc:sldMasterMk cId="2435486765" sldId="2147483648"/>
              <pc:sldLayoutMk cId="4178984952" sldId="2147483655"/>
              <ac:spMk id="3" creationId="{00000000-0000-0000-0000-000000000000}"/>
            </ac:spMkLst>
          </pc:spChg>
        </pc:sldLayoutChg>
        <pc:sldLayoutChg chg="del">
          <pc:chgData name="Randall Wayth" userId="0e37fabd-1086-4c79-99af-7ec81f99c5fa" providerId="ADAL" clId="{21DDD025-EC9D-494F-AC45-CE4DDD77CFF7}" dt="2022-07-19T01:05:58.406" v="11" actId="2696"/>
          <pc:sldLayoutMkLst>
            <pc:docMk/>
            <pc:sldMasterMk cId="2435486765" sldId="2147483648"/>
            <pc:sldLayoutMk cId="2959628697" sldId="2147483656"/>
          </pc:sldLayoutMkLst>
        </pc:sldLayoutChg>
      </pc:sldMasterChg>
    </pc:docChg>
  </pc:docChgLst>
  <pc:docChgLst>
    <pc:chgData name="Randall Wayth" userId="0e37fabd-1086-4c79-99af-7ec81f99c5fa" providerId="ADAL" clId="{2046895E-A121-C849-8B37-5C3EF1AD7952}"/>
    <pc:docChg chg="undo custSel addSld delSld modSld sldOrd modMainMaster">
      <pc:chgData name="Randall Wayth" userId="0e37fabd-1086-4c79-99af-7ec81f99c5fa" providerId="ADAL" clId="{2046895E-A121-C849-8B37-5C3EF1AD7952}" dt="2023-07-25T02:07:19.646" v="2679" actId="1076"/>
      <pc:docMkLst>
        <pc:docMk/>
      </pc:docMkLst>
      <pc:sldChg chg="modSp">
        <pc:chgData name="Randall Wayth" userId="0e37fabd-1086-4c79-99af-7ec81f99c5fa" providerId="ADAL" clId="{2046895E-A121-C849-8B37-5C3EF1AD7952}" dt="2023-07-24T12:49:28.917" v="2414" actId="20577"/>
        <pc:sldMkLst>
          <pc:docMk/>
          <pc:sldMk cId="2095757345" sldId="256"/>
        </pc:sldMkLst>
        <pc:spChg chg="mod">
          <ac:chgData name="Randall Wayth" userId="0e37fabd-1086-4c79-99af-7ec81f99c5fa" providerId="ADAL" clId="{2046895E-A121-C849-8B37-5C3EF1AD7952}" dt="2023-07-24T12:49:28.917" v="2414" actId="20577"/>
          <ac:spMkLst>
            <pc:docMk/>
            <pc:sldMk cId="2095757345" sldId="256"/>
            <ac:spMk id="15" creationId="{00000000-0000-0000-0000-000000000000}"/>
          </ac:spMkLst>
        </pc:spChg>
        <pc:spChg chg="mod">
          <ac:chgData name="Randall Wayth" userId="0e37fabd-1086-4c79-99af-7ec81f99c5fa" providerId="ADAL" clId="{2046895E-A121-C849-8B37-5C3EF1AD7952}" dt="2023-07-23T11:40:15.284" v="1" actId="20577"/>
          <ac:spMkLst>
            <pc:docMk/>
            <pc:sldMk cId="2095757345" sldId="256"/>
            <ac:spMk id="16" creationId="{00000000-0000-0000-0000-000000000000}"/>
          </ac:spMkLst>
        </pc:spChg>
      </pc:sldChg>
      <pc:sldChg chg="ord">
        <pc:chgData name="Randall Wayth" userId="0e37fabd-1086-4c79-99af-7ec81f99c5fa" providerId="ADAL" clId="{2046895E-A121-C849-8B37-5C3EF1AD7952}" dt="2023-07-24T11:17:23.692" v="1706"/>
        <pc:sldMkLst>
          <pc:docMk/>
          <pc:sldMk cId="589371212" sldId="259"/>
        </pc:sldMkLst>
      </pc:sldChg>
      <pc:sldChg chg="del">
        <pc:chgData name="Randall Wayth" userId="0e37fabd-1086-4c79-99af-7ec81f99c5fa" providerId="ADAL" clId="{2046895E-A121-C849-8B37-5C3EF1AD7952}" dt="2023-07-23T11:41:28.209" v="11" actId="2696"/>
        <pc:sldMkLst>
          <pc:docMk/>
          <pc:sldMk cId="3959131586" sldId="268"/>
        </pc:sldMkLst>
      </pc:sldChg>
      <pc:sldChg chg="addSp modSp ord">
        <pc:chgData name="Randall Wayth" userId="0e37fabd-1086-4c79-99af-7ec81f99c5fa" providerId="ADAL" clId="{2046895E-A121-C849-8B37-5C3EF1AD7952}" dt="2023-07-24T12:56:15.184" v="2433"/>
        <pc:sldMkLst>
          <pc:docMk/>
          <pc:sldMk cId="1491706049" sldId="269"/>
        </pc:sldMkLst>
        <pc:spChg chg="add mod">
          <ac:chgData name="Randall Wayth" userId="0e37fabd-1086-4c79-99af-7ec81f99c5fa" providerId="ADAL" clId="{2046895E-A121-C849-8B37-5C3EF1AD7952}" dt="2023-07-24T12:56:15.184" v="2433"/>
          <ac:spMkLst>
            <pc:docMk/>
            <pc:sldMk cId="1491706049" sldId="269"/>
            <ac:spMk id="9" creationId="{1C2CC0B4-4B7D-0742-A863-AE7723B9690F}"/>
          </ac:spMkLst>
        </pc:spChg>
      </pc:sldChg>
      <pc:sldChg chg="addSp modSp ord modAnim">
        <pc:chgData name="Randall Wayth" userId="0e37fabd-1086-4c79-99af-7ec81f99c5fa" providerId="ADAL" clId="{2046895E-A121-C849-8B37-5C3EF1AD7952}" dt="2023-07-24T12:11:40.989" v="1866"/>
        <pc:sldMkLst>
          <pc:docMk/>
          <pc:sldMk cId="3680987197" sldId="270"/>
        </pc:sldMkLst>
        <pc:spChg chg="add mod">
          <ac:chgData name="Randall Wayth" userId="0e37fabd-1086-4c79-99af-7ec81f99c5fa" providerId="ADAL" clId="{2046895E-A121-C849-8B37-5C3EF1AD7952}" dt="2023-07-24T12:11:24.472" v="1865" actId="164"/>
          <ac:spMkLst>
            <pc:docMk/>
            <pc:sldMk cId="3680987197" sldId="270"/>
            <ac:spMk id="3" creationId="{628F1798-EB92-8343-8044-098172DD5C8F}"/>
          </ac:spMkLst>
        </pc:spChg>
        <pc:spChg chg="add mod">
          <ac:chgData name="Randall Wayth" userId="0e37fabd-1086-4c79-99af-7ec81f99c5fa" providerId="ADAL" clId="{2046895E-A121-C849-8B37-5C3EF1AD7952}" dt="2023-07-24T12:11:24.472" v="1865" actId="164"/>
          <ac:spMkLst>
            <pc:docMk/>
            <pc:sldMk cId="3680987197" sldId="270"/>
            <ac:spMk id="9" creationId="{D589D437-56C2-EF42-AEFF-80902E8E953D}"/>
          </ac:spMkLst>
        </pc:spChg>
        <pc:grpChg chg="add mod">
          <ac:chgData name="Randall Wayth" userId="0e37fabd-1086-4c79-99af-7ec81f99c5fa" providerId="ADAL" clId="{2046895E-A121-C849-8B37-5C3EF1AD7952}" dt="2023-07-24T12:11:24.472" v="1865" actId="164"/>
          <ac:grpSpMkLst>
            <pc:docMk/>
            <pc:sldMk cId="3680987197" sldId="270"/>
            <ac:grpSpMk id="10" creationId="{FF8EA805-03D3-B54E-9FBF-7B4044296908}"/>
          </ac:grpSpMkLst>
        </pc:grpChg>
        <pc:picChg chg="add mod">
          <ac:chgData name="Randall Wayth" userId="0e37fabd-1086-4c79-99af-7ec81f99c5fa" providerId="ADAL" clId="{2046895E-A121-C849-8B37-5C3EF1AD7952}" dt="2023-07-24T12:11:24.472" v="1865" actId="164"/>
          <ac:picMkLst>
            <pc:docMk/>
            <pc:sldMk cId="3680987197" sldId="270"/>
            <ac:picMk id="6" creationId="{36B0022F-A9A3-9040-8D6F-4C2DA0F34C66}"/>
          </ac:picMkLst>
        </pc:picChg>
        <pc:picChg chg="add mod">
          <ac:chgData name="Randall Wayth" userId="0e37fabd-1086-4c79-99af-7ec81f99c5fa" providerId="ADAL" clId="{2046895E-A121-C849-8B37-5C3EF1AD7952}" dt="2023-07-24T12:11:24.472" v="1865" actId="164"/>
          <ac:picMkLst>
            <pc:docMk/>
            <pc:sldMk cId="3680987197" sldId="270"/>
            <ac:picMk id="8" creationId="{FD1484B5-8CBD-A34D-ACDE-8744941CEBA2}"/>
          </ac:picMkLst>
        </pc:picChg>
      </pc:sldChg>
      <pc:sldChg chg="ord">
        <pc:chgData name="Randall Wayth" userId="0e37fabd-1086-4c79-99af-7ec81f99c5fa" providerId="ADAL" clId="{2046895E-A121-C849-8B37-5C3EF1AD7952}" dt="2023-07-24T11:17:06.981" v="1705"/>
        <pc:sldMkLst>
          <pc:docMk/>
          <pc:sldMk cId="897260031" sldId="286"/>
        </pc:sldMkLst>
      </pc:sldChg>
      <pc:sldChg chg="addSp delSp modSp">
        <pc:chgData name="Randall Wayth" userId="0e37fabd-1086-4c79-99af-7ec81f99c5fa" providerId="ADAL" clId="{2046895E-A121-C849-8B37-5C3EF1AD7952}" dt="2023-07-24T13:00:58.506" v="2596" actId="20577"/>
        <pc:sldMkLst>
          <pc:docMk/>
          <pc:sldMk cId="2673491263" sldId="287"/>
        </pc:sldMkLst>
        <pc:spChg chg="mod">
          <ac:chgData name="Randall Wayth" userId="0e37fabd-1086-4c79-99af-7ec81f99c5fa" providerId="ADAL" clId="{2046895E-A121-C849-8B37-5C3EF1AD7952}" dt="2023-07-24T10:58:09.357" v="1600" actId="20577"/>
          <ac:spMkLst>
            <pc:docMk/>
            <pc:sldMk cId="2673491263" sldId="287"/>
            <ac:spMk id="2" creationId="{378B886B-64E4-C149-AD8E-FF07FFED2455}"/>
          </ac:spMkLst>
        </pc:spChg>
        <pc:spChg chg="mod">
          <ac:chgData name="Randall Wayth" userId="0e37fabd-1086-4c79-99af-7ec81f99c5fa" providerId="ADAL" clId="{2046895E-A121-C849-8B37-5C3EF1AD7952}" dt="2023-07-24T12:58:55.059" v="2526" actId="20577"/>
          <ac:spMkLst>
            <pc:docMk/>
            <pc:sldMk cId="2673491263" sldId="287"/>
            <ac:spMk id="5" creationId="{6694A22E-79E5-A744-B40A-3581D17E0818}"/>
          </ac:spMkLst>
        </pc:spChg>
        <pc:spChg chg="add mod">
          <ac:chgData name="Randall Wayth" userId="0e37fabd-1086-4c79-99af-7ec81f99c5fa" providerId="ADAL" clId="{2046895E-A121-C849-8B37-5C3EF1AD7952}" dt="2023-07-24T13:00:58.506" v="2596" actId="20577"/>
          <ac:spMkLst>
            <pc:docMk/>
            <pc:sldMk cId="2673491263" sldId="287"/>
            <ac:spMk id="9" creationId="{BCCCBE52-6514-8244-BF63-B50E0AE3D18D}"/>
          </ac:spMkLst>
        </pc:spChg>
        <pc:picChg chg="del">
          <ac:chgData name="Randall Wayth" userId="0e37fabd-1086-4c79-99af-7ec81f99c5fa" providerId="ADAL" clId="{2046895E-A121-C849-8B37-5C3EF1AD7952}" dt="2023-07-24T09:48:39.628" v="1087" actId="478"/>
          <ac:picMkLst>
            <pc:docMk/>
            <pc:sldMk cId="2673491263" sldId="287"/>
            <ac:picMk id="7" creationId="{6EDB15D0-2AFD-7E44-9BB5-6D2986C01886}"/>
          </ac:picMkLst>
        </pc:picChg>
        <pc:picChg chg="add mod">
          <ac:chgData name="Randall Wayth" userId="0e37fabd-1086-4c79-99af-7ec81f99c5fa" providerId="ADAL" clId="{2046895E-A121-C849-8B37-5C3EF1AD7952}" dt="2023-07-24T12:56:37.696" v="2441" actId="1038"/>
          <ac:picMkLst>
            <pc:docMk/>
            <pc:sldMk cId="2673491263" sldId="287"/>
            <ac:picMk id="8" creationId="{48FA86CE-3237-5547-B107-E1908EDF34AD}"/>
          </ac:picMkLst>
        </pc:picChg>
      </pc:sldChg>
      <pc:sldChg chg="ord">
        <pc:chgData name="Randall Wayth" userId="0e37fabd-1086-4c79-99af-7ec81f99c5fa" providerId="ADAL" clId="{2046895E-A121-C849-8B37-5C3EF1AD7952}" dt="2023-07-24T11:11:19.338" v="1625"/>
        <pc:sldMkLst>
          <pc:docMk/>
          <pc:sldMk cId="4262391867" sldId="288"/>
        </pc:sldMkLst>
      </pc:sldChg>
      <pc:sldChg chg="modSp">
        <pc:chgData name="Randall Wayth" userId="0e37fabd-1086-4c79-99af-7ec81f99c5fa" providerId="ADAL" clId="{2046895E-A121-C849-8B37-5C3EF1AD7952}" dt="2023-07-23T12:09:57.823" v="274" actId="20577"/>
        <pc:sldMkLst>
          <pc:docMk/>
          <pc:sldMk cId="3364622277" sldId="289"/>
        </pc:sldMkLst>
        <pc:spChg chg="mod">
          <ac:chgData name="Randall Wayth" userId="0e37fabd-1086-4c79-99af-7ec81f99c5fa" providerId="ADAL" clId="{2046895E-A121-C849-8B37-5C3EF1AD7952}" dt="2023-07-23T12:09:57.823" v="274" actId="20577"/>
          <ac:spMkLst>
            <pc:docMk/>
            <pc:sldMk cId="3364622277" sldId="289"/>
            <ac:spMk id="5" creationId="{451E9999-622F-1E43-839F-889202603EAC}"/>
          </ac:spMkLst>
        </pc:spChg>
      </pc:sldChg>
      <pc:sldChg chg="del">
        <pc:chgData name="Randall Wayth" userId="0e37fabd-1086-4c79-99af-7ec81f99c5fa" providerId="ADAL" clId="{2046895E-A121-C849-8B37-5C3EF1AD7952}" dt="2023-07-23T11:41:04.138" v="3" actId="2696"/>
        <pc:sldMkLst>
          <pc:docMk/>
          <pc:sldMk cId="2564290896" sldId="290"/>
        </pc:sldMkLst>
      </pc:sldChg>
      <pc:sldChg chg="ord">
        <pc:chgData name="Randall Wayth" userId="0e37fabd-1086-4c79-99af-7ec81f99c5fa" providerId="ADAL" clId="{2046895E-A121-C849-8B37-5C3EF1AD7952}" dt="2023-07-24T11:17:54.732" v="1707"/>
        <pc:sldMkLst>
          <pc:docMk/>
          <pc:sldMk cId="3664924494" sldId="291"/>
        </pc:sldMkLst>
      </pc:sldChg>
      <pc:sldChg chg="del">
        <pc:chgData name="Randall Wayth" userId="0e37fabd-1086-4c79-99af-7ec81f99c5fa" providerId="ADAL" clId="{2046895E-A121-C849-8B37-5C3EF1AD7952}" dt="2023-07-23T11:40:59.930" v="2" actId="2696"/>
        <pc:sldMkLst>
          <pc:docMk/>
          <pc:sldMk cId="1345246219" sldId="293"/>
        </pc:sldMkLst>
      </pc:sldChg>
      <pc:sldChg chg="modSp ord">
        <pc:chgData name="Randall Wayth" userId="0e37fabd-1086-4c79-99af-7ec81f99c5fa" providerId="ADAL" clId="{2046895E-A121-C849-8B37-5C3EF1AD7952}" dt="2023-07-24T12:06:01.088" v="1843" actId="20577"/>
        <pc:sldMkLst>
          <pc:docMk/>
          <pc:sldMk cId="471039540" sldId="294"/>
        </pc:sldMkLst>
        <pc:spChg chg="mod">
          <ac:chgData name="Randall Wayth" userId="0e37fabd-1086-4c79-99af-7ec81f99c5fa" providerId="ADAL" clId="{2046895E-A121-C849-8B37-5C3EF1AD7952}" dt="2023-07-24T12:06:01.088" v="1843" actId="20577"/>
          <ac:spMkLst>
            <pc:docMk/>
            <pc:sldMk cId="471039540" sldId="294"/>
            <ac:spMk id="5" creationId="{66623CCD-24F4-7543-A4F9-3B42DBF269FA}"/>
          </ac:spMkLst>
        </pc:spChg>
      </pc:sldChg>
      <pc:sldChg chg="del">
        <pc:chgData name="Randall Wayth" userId="0e37fabd-1086-4c79-99af-7ec81f99c5fa" providerId="ADAL" clId="{2046895E-A121-C849-8B37-5C3EF1AD7952}" dt="2023-07-23T11:41:17.233" v="4" actId="2696"/>
        <pc:sldMkLst>
          <pc:docMk/>
          <pc:sldMk cId="1280650131" sldId="295"/>
        </pc:sldMkLst>
      </pc:sldChg>
      <pc:sldChg chg="addSp modSp add">
        <pc:chgData name="Randall Wayth" userId="0e37fabd-1086-4c79-99af-7ec81f99c5fa" providerId="ADAL" clId="{2046895E-A121-C849-8B37-5C3EF1AD7952}" dt="2023-07-24T12:52:29.710" v="2418" actId="20577"/>
        <pc:sldMkLst>
          <pc:docMk/>
          <pc:sldMk cId="2322038666" sldId="295"/>
        </pc:sldMkLst>
        <pc:spChg chg="mod">
          <ac:chgData name="Randall Wayth" userId="0e37fabd-1086-4c79-99af-7ec81f99c5fa" providerId="ADAL" clId="{2046895E-A121-C849-8B37-5C3EF1AD7952}" dt="2023-07-23T12:28:18.285" v="299" actId="20577"/>
          <ac:spMkLst>
            <pc:docMk/>
            <pc:sldMk cId="2322038666" sldId="295"/>
            <ac:spMk id="2" creationId="{7D4AED3F-B7C7-1D4B-9CE2-0339D561F807}"/>
          </ac:spMkLst>
        </pc:spChg>
        <pc:spChg chg="mod">
          <ac:chgData name="Randall Wayth" userId="0e37fabd-1086-4c79-99af-7ec81f99c5fa" providerId="ADAL" clId="{2046895E-A121-C849-8B37-5C3EF1AD7952}" dt="2023-07-24T12:52:29.710" v="2418" actId="20577"/>
          <ac:spMkLst>
            <pc:docMk/>
            <pc:sldMk cId="2322038666" sldId="295"/>
            <ac:spMk id="3" creationId="{58194A0C-AA0A-CC44-9488-735A7426CB7C}"/>
          </ac:spMkLst>
        </pc:spChg>
        <pc:spChg chg="mod">
          <ac:chgData name="Randall Wayth" userId="0e37fabd-1086-4c79-99af-7ec81f99c5fa" providerId="ADAL" clId="{2046895E-A121-C849-8B37-5C3EF1AD7952}" dt="2023-07-24T12:51:55.411" v="2416" actId="20577"/>
          <ac:spMkLst>
            <pc:docMk/>
            <pc:sldMk cId="2322038666" sldId="295"/>
            <ac:spMk id="5" creationId="{F1D73E03-C76A-A641-8B0D-35DF111E9C05}"/>
          </ac:spMkLst>
        </pc:spChg>
        <pc:spChg chg="add mod">
          <ac:chgData name="Randall Wayth" userId="0e37fabd-1086-4c79-99af-7ec81f99c5fa" providerId="ADAL" clId="{2046895E-A121-C849-8B37-5C3EF1AD7952}" dt="2023-07-24T09:34:09.776" v="1031" actId="1076"/>
          <ac:spMkLst>
            <pc:docMk/>
            <pc:sldMk cId="2322038666" sldId="295"/>
            <ac:spMk id="8" creationId="{04CFC82B-7A5A-9B4D-AE86-AC1C620131F2}"/>
          </ac:spMkLst>
        </pc:spChg>
        <pc:spChg chg="add mod">
          <ac:chgData name="Randall Wayth" userId="0e37fabd-1086-4c79-99af-7ec81f99c5fa" providerId="ADAL" clId="{2046895E-A121-C849-8B37-5C3EF1AD7952}" dt="2023-07-24T09:37:57.444" v="1071" actId="1076"/>
          <ac:spMkLst>
            <pc:docMk/>
            <pc:sldMk cId="2322038666" sldId="295"/>
            <ac:spMk id="11" creationId="{BCA5EC0F-8814-0944-8C18-EA5C187D91E2}"/>
          </ac:spMkLst>
        </pc:spChg>
        <pc:picChg chg="add mod">
          <ac:chgData name="Randall Wayth" userId="0e37fabd-1086-4c79-99af-7ec81f99c5fa" providerId="ADAL" clId="{2046895E-A121-C849-8B37-5C3EF1AD7952}" dt="2023-07-24T09:34:02.675" v="1030" actId="1076"/>
          <ac:picMkLst>
            <pc:docMk/>
            <pc:sldMk cId="2322038666" sldId="295"/>
            <ac:picMk id="7" creationId="{C36EBE7D-EF3C-A54A-82EC-3B79FABB65B4}"/>
          </ac:picMkLst>
        </pc:picChg>
        <pc:picChg chg="add mod">
          <ac:chgData name="Randall Wayth" userId="0e37fabd-1086-4c79-99af-7ec81f99c5fa" providerId="ADAL" clId="{2046895E-A121-C849-8B37-5C3EF1AD7952}" dt="2023-07-24T09:37:18.576" v="1035" actId="14100"/>
          <ac:picMkLst>
            <pc:docMk/>
            <pc:sldMk cId="2322038666" sldId="295"/>
            <ac:picMk id="10" creationId="{0DD0D3C6-B4C1-C84C-B2ED-4FEC581476F1}"/>
          </ac:picMkLst>
        </pc:picChg>
      </pc:sldChg>
      <pc:sldChg chg="addSp delSp modSp add">
        <pc:chgData name="Randall Wayth" userId="0e37fabd-1086-4c79-99af-7ec81f99c5fa" providerId="ADAL" clId="{2046895E-A121-C849-8B37-5C3EF1AD7952}" dt="2023-07-24T10:59:28.195" v="1613" actId="20577"/>
        <pc:sldMkLst>
          <pc:docMk/>
          <pc:sldMk cId="1414603008" sldId="296"/>
        </pc:sldMkLst>
        <pc:spChg chg="mod">
          <ac:chgData name="Randall Wayth" userId="0e37fabd-1086-4c79-99af-7ec81f99c5fa" providerId="ADAL" clId="{2046895E-A121-C849-8B37-5C3EF1AD7952}" dt="2023-07-24T03:11:52.852" v="711" actId="20577"/>
          <ac:spMkLst>
            <pc:docMk/>
            <pc:sldMk cId="1414603008" sldId="296"/>
            <ac:spMk id="2" creationId="{786D63CE-9024-E843-A02A-FA89B0E69553}"/>
          </ac:spMkLst>
        </pc:spChg>
        <pc:spChg chg="mod">
          <ac:chgData name="Randall Wayth" userId="0e37fabd-1086-4c79-99af-7ec81f99c5fa" providerId="ADAL" clId="{2046895E-A121-C849-8B37-5C3EF1AD7952}" dt="2023-07-24T03:09:44.146" v="614" actId="20577"/>
          <ac:spMkLst>
            <pc:docMk/>
            <pc:sldMk cId="1414603008" sldId="296"/>
            <ac:spMk id="3" creationId="{A160E662-4A27-AE4C-876B-5A4A27B165B0}"/>
          </ac:spMkLst>
        </pc:spChg>
        <pc:spChg chg="mod">
          <ac:chgData name="Randall Wayth" userId="0e37fabd-1086-4c79-99af-7ec81f99c5fa" providerId="ADAL" clId="{2046895E-A121-C849-8B37-5C3EF1AD7952}" dt="2023-07-24T10:59:28.195" v="1613" actId="20577"/>
          <ac:spMkLst>
            <pc:docMk/>
            <pc:sldMk cId="1414603008" sldId="296"/>
            <ac:spMk id="5" creationId="{F07DB992-1E4D-1F45-ADF8-2B96A0AC3D82}"/>
          </ac:spMkLst>
        </pc:spChg>
        <pc:spChg chg="add del">
          <ac:chgData name="Randall Wayth" userId="0e37fabd-1086-4c79-99af-7ec81f99c5fa" providerId="ADAL" clId="{2046895E-A121-C849-8B37-5C3EF1AD7952}" dt="2023-07-24T03:10:18.345" v="618"/>
          <ac:spMkLst>
            <pc:docMk/>
            <pc:sldMk cId="1414603008" sldId="296"/>
            <ac:spMk id="9" creationId="{367B9453-BF5D-1342-AC20-D98AE730648C}"/>
          </ac:spMkLst>
        </pc:spChg>
        <pc:spChg chg="add del">
          <ac:chgData name="Randall Wayth" userId="0e37fabd-1086-4c79-99af-7ec81f99c5fa" providerId="ADAL" clId="{2046895E-A121-C849-8B37-5C3EF1AD7952}" dt="2023-07-24T03:10:17.044" v="617"/>
          <ac:spMkLst>
            <pc:docMk/>
            <pc:sldMk cId="1414603008" sldId="296"/>
            <ac:spMk id="10" creationId="{335F28FF-2579-544A-8E84-619B9F304124}"/>
          </ac:spMkLst>
        </pc:spChg>
        <pc:spChg chg="add del">
          <ac:chgData name="Randall Wayth" userId="0e37fabd-1086-4c79-99af-7ec81f99c5fa" providerId="ADAL" clId="{2046895E-A121-C849-8B37-5C3EF1AD7952}" dt="2023-07-24T03:10:25.496" v="621"/>
          <ac:spMkLst>
            <pc:docMk/>
            <pc:sldMk cId="1414603008" sldId="296"/>
            <ac:spMk id="11" creationId="{4DCAABBB-5776-6E44-9904-A5BE21F945B3}"/>
          </ac:spMkLst>
        </pc:spChg>
        <pc:spChg chg="add mod">
          <ac:chgData name="Randall Wayth" userId="0e37fabd-1086-4c79-99af-7ec81f99c5fa" providerId="ADAL" clId="{2046895E-A121-C849-8B37-5C3EF1AD7952}" dt="2023-07-24T03:10:41.880" v="637" actId="1076"/>
          <ac:spMkLst>
            <pc:docMk/>
            <pc:sldMk cId="1414603008" sldId="296"/>
            <ac:spMk id="12" creationId="{A885E5D7-B036-1949-9E16-9169A21F5287}"/>
          </ac:spMkLst>
        </pc:spChg>
        <pc:spChg chg="add mod">
          <ac:chgData name="Randall Wayth" userId="0e37fabd-1086-4c79-99af-7ec81f99c5fa" providerId="ADAL" clId="{2046895E-A121-C849-8B37-5C3EF1AD7952}" dt="2023-07-24T03:10:54.718" v="645" actId="1076"/>
          <ac:spMkLst>
            <pc:docMk/>
            <pc:sldMk cId="1414603008" sldId="296"/>
            <ac:spMk id="13" creationId="{AD7988CC-70C9-DF4E-AC56-3D9281D3BE95}"/>
          </ac:spMkLst>
        </pc:spChg>
        <pc:spChg chg="add mod">
          <ac:chgData name="Randall Wayth" userId="0e37fabd-1086-4c79-99af-7ec81f99c5fa" providerId="ADAL" clId="{2046895E-A121-C849-8B37-5C3EF1AD7952}" dt="2023-07-24T10:31:50.486" v="1371" actId="1076"/>
          <ac:spMkLst>
            <pc:docMk/>
            <pc:sldMk cId="1414603008" sldId="296"/>
            <ac:spMk id="14" creationId="{3200991B-2530-CA4A-9E32-61565C230604}"/>
          </ac:spMkLst>
        </pc:spChg>
        <pc:grpChg chg="add mod">
          <ac:chgData name="Randall Wayth" userId="0e37fabd-1086-4c79-99af-7ec81f99c5fa" providerId="ADAL" clId="{2046895E-A121-C849-8B37-5C3EF1AD7952}" dt="2023-07-24T03:10:20.544" v="619" actId="1076"/>
          <ac:grpSpMkLst>
            <pc:docMk/>
            <pc:sldMk cId="1414603008" sldId="296"/>
            <ac:grpSpMk id="6" creationId="{B803365C-EB96-A147-854E-5597409AA13A}"/>
          </ac:grpSpMkLst>
        </pc:grpChg>
      </pc:sldChg>
      <pc:sldChg chg="del">
        <pc:chgData name="Randall Wayth" userId="0e37fabd-1086-4c79-99af-7ec81f99c5fa" providerId="ADAL" clId="{2046895E-A121-C849-8B37-5C3EF1AD7952}" dt="2023-07-23T11:41:17.993" v="5" actId="2696"/>
        <pc:sldMkLst>
          <pc:docMk/>
          <pc:sldMk cId="3653071586" sldId="296"/>
        </pc:sldMkLst>
      </pc:sldChg>
      <pc:sldChg chg="del">
        <pc:chgData name="Randall Wayth" userId="0e37fabd-1086-4c79-99af-7ec81f99c5fa" providerId="ADAL" clId="{2046895E-A121-C849-8B37-5C3EF1AD7952}" dt="2023-07-23T11:41:18.826" v="6" actId="2696"/>
        <pc:sldMkLst>
          <pc:docMk/>
          <pc:sldMk cId="78434976" sldId="297"/>
        </pc:sldMkLst>
      </pc:sldChg>
      <pc:sldChg chg="addSp delSp modSp add">
        <pc:chgData name="Randall Wayth" userId="0e37fabd-1086-4c79-99af-7ec81f99c5fa" providerId="ADAL" clId="{2046895E-A121-C849-8B37-5C3EF1AD7952}" dt="2023-07-24T12:54:55.411" v="2426" actId="20577"/>
        <pc:sldMkLst>
          <pc:docMk/>
          <pc:sldMk cId="3670901005" sldId="297"/>
        </pc:sldMkLst>
        <pc:spChg chg="mod">
          <ac:chgData name="Randall Wayth" userId="0e37fabd-1086-4c79-99af-7ec81f99c5fa" providerId="ADAL" clId="{2046895E-A121-C849-8B37-5C3EF1AD7952}" dt="2023-07-24T10:08:24.389" v="1213" actId="20577"/>
          <ac:spMkLst>
            <pc:docMk/>
            <pc:sldMk cId="3670901005" sldId="297"/>
            <ac:spMk id="2" creationId="{C658B458-BC74-624A-AF6A-FBE8F3C850BF}"/>
          </ac:spMkLst>
        </pc:spChg>
        <pc:spChg chg="del">
          <ac:chgData name="Randall Wayth" userId="0e37fabd-1086-4c79-99af-7ec81f99c5fa" providerId="ADAL" clId="{2046895E-A121-C849-8B37-5C3EF1AD7952}" dt="2023-07-24T10:09:12.104" v="1214"/>
          <ac:spMkLst>
            <pc:docMk/>
            <pc:sldMk cId="3670901005" sldId="297"/>
            <ac:spMk id="5" creationId="{91086EE3-574F-E645-BCB0-7620C176841C}"/>
          </ac:spMkLst>
        </pc:spChg>
        <pc:spChg chg="add mod">
          <ac:chgData name="Randall Wayth" userId="0e37fabd-1086-4c79-99af-7ec81f99c5fa" providerId="ADAL" clId="{2046895E-A121-C849-8B37-5C3EF1AD7952}" dt="2023-07-24T12:54:55.411" v="2426" actId="20577"/>
          <ac:spMkLst>
            <pc:docMk/>
            <pc:sldMk cId="3670901005" sldId="297"/>
            <ac:spMk id="6" creationId="{63210F20-03B1-924E-8D1E-26F26846E59C}"/>
          </ac:spMkLst>
        </pc:spChg>
        <pc:spChg chg="add del mod">
          <ac:chgData name="Randall Wayth" userId="0e37fabd-1086-4c79-99af-7ec81f99c5fa" providerId="ADAL" clId="{2046895E-A121-C849-8B37-5C3EF1AD7952}" dt="2023-07-24T10:39:44.132" v="1381"/>
          <ac:spMkLst>
            <pc:docMk/>
            <pc:sldMk cId="3670901005" sldId="297"/>
            <ac:spMk id="7" creationId="{CDBBAA58-2208-5140-BE1F-BDB99FF12ACE}"/>
          </ac:spMkLst>
        </pc:spChg>
        <pc:picChg chg="add mod">
          <ac:chgData name="Randall Wayth" userId="0e37fabd-1086-4c79-99af-7ec81f99c5fa" providerId="ADAL" clId="{2046895E-A121-C849-8B37-5C3EF1AD7952}" dt="2023-07-24T10:45:56.827" v="1387" actId="1076"/>
          <ac:picMkLst>
            <pc:docMk/>
            <pc:sldMk cId="3670901005" sldId="297"/>
            <ac:picMk id="9" creationId="{FCA637AF-C9BB-364E-BD56-515A0A750C8F}"/>
          </ac:picMkLst>
        </pc:picChg>
        <pc:picChg chg="add mod">
          <ac:chgData name="Randall Wayth" userId="0e37fabd-1086-4c79-99af-7ec81f99c5fa" providerId="ADAL" clId="{2046895E-A121-C849-8B37-5C3EF1AD7952}" dt="2023-07-24T10:45:52.635" v="1386" actId="1076"/>
          <ac:picMkLst>
            <pc:docMk/>
            <pc:sldMk cId="3670901005" sldId="297"/>
            <ac:picMk id="10" creationId="{A54CA30F-7CA4-4C4C-AB7D-2B4DDDD29536}"/>
          </ac:picMkLst>
        </pc:picChg>
      </pc:sldChg>
      <pc:sldChg chg="del">
        <pc:chgData name="Randall Wayth" userId="0e37fabd-1086-4c79-99af-7ec81f99c5fa" providerId="ADAL" clId="{2046895E-A121-C849-8B37-5C3EF1AD7952}" dt="2023-07-23T11:41:19.664" v="7" actId="2696"/>
        <pc:sldMkLst>
          <pc:docMk/>
          <pc:sldMk cId="859736441" sldId="298"/>
        </pc:sldMkLst>
      </pc:sldChg>
      <pc:sldChg chg="addSp delSp modSp add">
        <pc:chgData name="Randall Wayth" userId="0e37fabd-1086-4c79-99af-7ec81f99c5fa" providerId="ADAL" clId="{2046895E-A121-C849-8B37-5C3EF1AD7952}" dt="2023-07-24T12:48:19.198" v="2404" actId="20577"/>
        <pc:sldMkLst>
          <pc:docMk/>
          <pc:sldMk cId="2450025966" sldId="298"/>
        </pc:sldMkLst>
        <pc:spChg chg="mod">
          <ac:chgData name="Randall Wayth" userId="0e37fabd-1086-4c79-99af-7ec81f99c5fa" providerId="ADAL" clId="{2046895E-A121-C849-8B37-5C3EF1AD7952}" dt="2023-07-24T10:56:05.431" v="1593" actId="20577"/>
          <ac:spMkLst>
            <pc:docMk/>
            <pc:sldMk cId="2450025966" sldId="298"/>
            <ac:spMk id="2" creationId="{56B31C0E-658C-3445-8556-215905627409}"/>
          </ac:spMkLst>
        </pc:spChg>
        <pc:spChg chg="add del mod">
          <ac:chgData name="Randall Wayth" userId="0e37fabd-1086-4c79-99af-7ec81f99c5fa" providerId="ADAL" clId="{2046895E-A121-C849-8B37-5C3EF1AD7952}" dt="2023-07-24T12:42:48.561" v="2205"/>
          <ac:spMkLst>
            <pc:docMk/>
            <pc:sldMk cId="2450025966" sldId="298"/>
            <ac:spMk id="5" creationId="{C6C0AA5D-2ABC-BB4B-A16A-27FDC5B40D70}"/>
          </ac:spMkLst>
        </pc:spChg>
        <pc:spChg chg="add del">
          <ac:chgData name="Randall Wayth" userId="0e37fabd-1086-4c79-99af-7ec81f99c5fa" providerId="ADAL" clId="{2046895E-A121-C849-8B37-5C3EF1AD7952}" dt="2023-07-24T11:06:58.805" v="1618"/>
          <ac:spMkLst>
            <pc:docMk/>
            <pc:sldMk cId="2450025966" sldId="298"/>
            <ac:spMk id="6" creationId="{54B0904E-C4D5-ED48-B060-31A402384345}"/>
          </ac:spMkLst>
        </pc:spChg>
        <pc:spChg chg="add mod">
          <ac:chgData name="Randall Wayth" userId="0e37fabd-1086-4c79-99af-7ec81f99c5fa" providerId="ADAL" clId="{2046895E-A121-C849-8B37-5C3EF1AD7952}" dt="2023-07-24T12:48:19.198" v="2404" actId="20577"/>
          <ac:spMkLst>
            <pc:docMk/>
            <pc:sldMk cId="2450025966" sldId="298"/>
            <ac:spMk id="13" creationId="{AB14D05A-D70F-2E48-8158-6FDC13E1421F}"/>
          </ac:spMkLst>
        </pc:spChg>
        <pc:picChg chg="add del mod">
          <ac:chgData name="Randall Wayth" userId="0e37fabd-1086-4c79-99af-7ec81f99c5fa" providerId="ADAL" clId="{2046895E-A121-C849-8B37-5C3EF1AD7952}" dt="2023-07-24T11:06:41.874" v="1617"/>
          <ac:picMkLst>
            <pc:docMk/>
            <pc:sldMk cId="2450025966" sldId="298"/>
            <ac:picMk id="8" creationId="{B7093183-5F48-5041-A61A-24CBC93F3B29}"/>
          </ac:picMkLst>
        </pc:picChg>
        <pc:picChg chg="add del mod">
          <ac:chgData name="Randall Wayth" userId="0e37fabd-1086-4c79-99af-7ec81f99c5fa" providerId="ADAL" clId="{2046895E-A121-C849-8B37-5C3EF1AD7952}" dt="2023-07-24T11:06:41.320" v="1616"/>
          <ac:picMkLst>
            <pc:docMk/>
            <pc:sldMk cId="2450025966" sldId="298"/>
            <ac:picMk id="10" creationId="{C7299FD1-ACB7-B742-A9C8-A64223C675C4}"/>
          </ac:picMkLst>
        </pc:picChg>
        <pc:picChg chg="add mod">
          <ac:chgData name="Randall Wayth" userId="0e37fabd-1086-4c79-99af-7ec81f99c5fa" providerId="ADAL" clId="{2046895E-A121-C849-8B37-5C3EF1AD7952}" dt="2023-07-24T12:41:57.720" v="2204" actId="1076"/>
          <ac:picMkLst>
            <pc:docMk/>
            <pc:sldMk cId="2450025966" sldId="298"/>
            <ac:picMk id="12" creationId="{8D495808-459E-BF40-B818-3E9A0A561C65}"/>
          </ac:picMkLst>
        </pc:picChg>
        <pc:picChg chg="add mod">
          <ac:chgData name="Randall Wayth" userId="0e37fabd-1086-4c79-99af-7ec81f99c5fa" providerId="ADAL" clId="{2046895E-A121-C849-8B37-5C3EF1AD7952}" dt="2023-07-24T12:41:50.943" v="2203" actId="167"/>
          <ac:picMkLst>
            <pc:docMk/>
            <pc:sldMk cId="2450025966" sldId="298"/>
            <ac:picMk id="15" creationId="{3BDB9724-5BB2-B14E-AFC8-0AA528F51B7D}"/>
          </ac:picMkLst>
        </pc:picChg>
        <pc:picChg chg="add mod">
          <ac:chgData name="Randall Wayth" userId="0e37fabd-1086-4c79-99af-7ec81f99c5fa" providerId="ADAL" clId="{2046895E-A121-C849-8B37-5C3EF1AD7952}" dt="2023-07-24T12:42:57.218" v="2206" actId="1076"/>
          <ac:picMkLst>
            <pc:docMk/>
            <pc:sldMk cId="2450025966" sldId="298"/>
            <ac:picMk id="17" creationId="{61BD0453-5674-3044-9D00-909760DF8334}"/>
          </ac:picMkLst>
        </pc:picChg>
      </pc:sldChg>
      <pc:sldChg chg="del">
        <pc:chgData name="Randall Wayth" userId="0e37fabd-1086-4c79-99af-7ec81f99c5fa" providerId="ADAL" clId="{2046895E-A121-C849-8B37-5C3EF1AD7952}" dt="2023-07-23T11:41:26.065" v="10" actId="2696"/>
        <pc:sldMkLst>
          <pc:docMk/>
          <pc:sldMk cId="327962103" sldId="299"/>
        </pc:sldMkLst>
      </pc:sldChg>
      <pc:sldChg chg="addSp delSp modSp add">
        <pc:chgData name="Randall Wayth" userId="0e37fabd-1086-4c79-99af-7ec81f99c5fa" providerId="ADAL" clId="{2046895E-A121-C849-8B37-5C3EF1AD7952}" dt="2023-07-24T12:30:16.787" v="2197" actId="20577"/>
        <pc:sldMkLst>
          <pc:docMk/>
          <pc:sldMk cId="1284481246" sldId="299"/>
        </pc:sldMkLst>
        <pc:spChg chg="mod">
          <ac:chgData name="Randall Wayth" userId="0e37fabd-1086-4c79-99af-7ec81f99c5fa" providerId="ADAL" clId="{2046895E-A121-C849-8B37-5C3EF1AD7952}" dt="2023-07-24T11:31:23.754" v="1838" actId="20577"/>
          <ac:spMkLst>
            <pc:docMk/>
            <pc:sldMk cId="1284481246" sldId="299"/>
            <ac:spMk id="2" creationId="{B92FD128-834F-8E4B-B26E-BFEAF465AFD3}"/>
          </ac:spMkLst>
        </pc:spChg>
        <pc:spChg chg="mod">
          <ac:chgData name="Randall Wayth" userId="0e37fabd-1086-4c79-99af-7ec81f99c5fa" providerId="ADAL" clId="{2046895E-A121-C849-8B37-5C3EF1AD7952}" dt="2023-07-24T12:30:16.787" v="2197" actId="20577"/>
          <ac:spMkLst>
            <pc:docMk/>
            <pc:sldMk cId="1284481246" sldId="299"/>
            <ac:spMk id="5" creationId="{B585C994-CE40-964D-8965-68E19A43CB9C}"/>
          </ac:spMkLst>
        </pc:spChg>
        <pc:spChg chg="del">
          <ac:chgData name="Randall Wayth" userId="0e37fabd-1086-4c79-99af-7ec81f99c5fa" providerId="ADAL" clId="{2046895E-A121-C849-8B37-5C3EF1AD7952}" dt="2023-07-24T11:27:52.480" v="1798"/>
          <ac:spMkLst>
            <pc:docMk/>
            <pc:sldMk cId="1284481246" sldId="299"/>
            <ac:spMk id="6" creationId="{06C31DCB-E3B6-7E4D-B8AF-B06DC7596042}"/>
          </ac:spMkLst>
        </pc:spChg>
        <pc:spChg chg="add mod">
          <ac:chgData name="Randall Wayth" userId="0e37fabd-1086-4c79-99af-7ec81f99c5fa" providerId="ADAL" clId="{2046895E-A121-C849-8B37-5C3EF1AD7952}" dt="2023-07-24T12:02:09.494" v="1839" actId="1076"/>
          <ac:spMkLst>
            <pc:docMk/>
            <pc:sldMk cId="1284481246" sldId="299"/>
            <ac:spMk id="9" creationId="{A15D4E09-0901-8448-9AA5-BC67A7D2C2E1}"/>
          </ac:spMkLst>
        </pc:spChg>
        <pc:picChg chg="add mod">
          <ac:chgData name="Randall Wayth" userId="0e37fabd-1086-4c79-99af-7ec81f99c5fa" providerId="ADAL" clId="{2046895E-A121-C849-8B37-5C3EF1AD7952}" dt="2023-07-24T11:28:50.848" v="1828" actId="1038"/>
          <ac:picMkLst>
            <pc:docMk/>
            <pc:sldMk cId="1284481246" sldId="299"/>
            <ac:picMk id="8" creationId="{8DCDE56E-F684-6D46-868B-2B55C5D1AF03}"/>
          </ac:picMkLst>
        </pc:picChg>
      </pc:sldChg>
      <pc:sldChg chg="addSp delSp modSp add">
        <pc:chgData name="Randall Wayth" userId="0e37fabd-1086-4c79-99af-7ec81f99c5fa" providerId="ADAL" clId="{2046895E-A121-C849-8B37-5C3EF1AD7952}" dt="2023-07-25T02:07:00.429" v="2678" actId="20577"/>
        <pc:sldMkLst>
          <pc:docMk/>
          <pc:sldMk cId="3247229356" sldId="300"/>
        </pc:sldMkLst>
        <pc:spChg chg="mod">
          <ac:chgData name="Randall Wayth" userId="0e37fabd-1086-4c79-99af-7ec81f99c5fa" providerId="ADAL" clId="{2046895E-A121-C849-8B37-5C3EF1AD7952}" dt="2023-07-24T11:24:45.684" v="1790" actId="20577"/>
          <ac:spMkLst>
            <pc:docMk/>
            <pc:sldMk cId="3247229356" sldId="300"/>
            <ac:spMk id="2" creationId="{62D21909-A85A-C549-93DC-F930A06DC9B1}"/>
          </ac:spMkLst>
        </pc:spChg>
        <pc:spChg chg="mod">
          <ac:chgData name="Randall Wayth" userId="0e37fabd-1086-4c79-99af-7ec81f99c5fa" providerId="ADAL" clId="{2046895E-A121-C849-8B37-5C3EF1AD7952}" dt="2023-07-24T11:25:16.621" v="1795" actId="20577"/>
          <ac:spMkLst>
            <pc:docMk/>
            <pc:sldMk cId="3247229356" sldId="300"/>
            <ac:spMk id="5" creationId="{AF61DDA7-85FF-B243-9E6A-38D4C7952405}"/>
          </ac:spMkLst>
        </pc:spChg>
        <pc:spChg chg="del">
          <ac:chgData name="Randall Wayth" userId="0e37fabd-1086-4c79-99af-7ec81f99c5fa" providerId="ADAL" clId="{2046895E-A121-C849-8B37-5C3EF1AD7952}" dt="2023-07-25T02:06:38.575" v="2628" actId="478"/>
          <ac:spMkLst>
            <pc:docMk/>
            <pc:sldMk cId="3247229356" sldId="300"/>
            <ac:spMk id="6" creationId="{544B83E1-0DBC-3E45-AD64-AF6DB2EB6A9F}"/>
          </ac:spMkLst>
        </pc:spChg>
        <pc:spChg chg="add mod">
          <ac:chgData name="Randall Wayth" userId="0e37fabd-1086-4c79-99af-7ec81f99c5fa" providerId="ADAL" clId="{2046895E-A121-C849-8B37-5C3EF1AD7952}" dt="2023-07-25T02:07:00.429" v="2678" actId="20577"/>
          <ac:spMkLst>
            <pc:docMk/>
            <pc:sldMk cId="3247229356" sldId="300"/>
            <ac:spMk id="9" creationId="{9C98C6F1-6462-C746-9CDA-3D62AB71DB94}"/>
          </ac:spMkLst>
        </pc:spChg>
        <pc:picChg chg="add mod">
          <ac:chgData name="Randall Wayth" userId="0e37fabd-1086-4c79-99af-7ec81f99c5fa" providerId="ADAL" clId="{2046895E-A121-C849-8B37-5C3EF1AD7952}" dt="2023-07-25T02:06:40.553" v="2629"/>
          <ac:picMkLst>
            <pc:docMk/>
            <pc:sldMk cId="3247229356" sldId="300"/>
            <ac:picMk id="8" creationId="{52C45B34-A487-484F-8CE9-85D06CB85D38}"/>
          </ac:picMkLst>
        </pc:picChg>
      </pc:sldChg>
      <pc:sldChg chg="del">
        <pc:chgData name="Randall Wayth" userId="0e37fabd-1086-4c79-99af-7ec81f99c5fa" providerId="ADAL" clId="{2046895E-A121-C849-8B37-5C3EF1AD7952}" dt="2023-07-23T11:41:21.224" v="8" actId="2696"/>
        <pc:sldMkLst>
          <pc:docMk/>
          <pc:sldMk cId="4243727977" sldId="300"/>
        </pc:sldMkLst>
      </pc:sldChg>
      <pc:sldChg chg="del">
        <pc:chgData name="Randall Wayth" userId="0e37fabd-1086-4c79-99af-7ec81f99c5fa" providerId="ADAL" clId="{2046895E-A121-C849-8B37-5C3EF1AD7952}" dt="2023-07-23T11:41:23.596" v="9" actId="2696"/>
        <pc:sldMkLst>
          <pc:docMk/>
          <pc:sldMk cId="1044440236" sldId="301"/>
        </pc:sldMkLst>
      </pc:sldChg>
      <pc:sldChg chg="add del">
        <pc:chgData name="Randall Wayth" userId="0e37fabd-1086-4c79-99af-7ec81f99c5fa" providerId="ADAL" clId="{2046895E-A121-C849-8B37-5C3EF1AD7952}" dt="2023-07-24T11:24:05.809" v="1779"/>
        <pc:sldMkLst>
          <pc:docMk/>
          <pc:sldMk cId="3331514213" sldId="324"/>
        </pc:sldMkLst>
      </pc:sldChg>
      <pc:sldChg chg="delSp modSp add">
        <pc:chgData name="Randall Wayth" userId="0e37fabd-1086-4c79-99af-7ec81f99c5fa" providerId="ADAL" clId="{2046895E-A121-C849-8B37-5C3EF1AD7952}" dt="2023-07-25T02:07:19.646" v="2679" actId="1076"/>
        <pc:sldMkLst>
          <pc:docMk/>
          <pc:sldMk cId="2860065910" sldId="327"/>
        </pc:sldMkLst>
        <pc:spChg chg="del">
          <ac:chgData name="Randall Wayth" userId="0e37fabd-1086-4c79-99af-7ec81f99c5fa" providerId="ADAL" clId="{2046895E-A121-C849-8B37-5C3EF1AD7952}" dt="2023-07-24T12:56:15.184" v="2433"/>
          <ac:spMkLst>
            <pc:docMk/>
            <pc:sldMk cId="2860065910" sldId="327"/>
            <ac:spMk id="4" creationId="{00000000-0000-0000-0000-000000000000}"/>
          </ac:spMkLst>
        </pc:spChg>
        <pc:spChg chg="mod">
          <ac:chgData name="Randall Wayth" userId="0e37fabd-1086-4c79-99af-7ec81f99c5fa" providerId="ADAL" clId="{2046895E-A121-C849-8B37-5C3EF1AD7952}" dt="2023-07-24T12:07:58.853" v="1849" actId="1076"/>
          <ac:spMkLst>
            <pc:docMk/>
            <pc:sldMk cId="2860065910" sldId="327"/>
            <ac:spMk id="5" creationId="{00000000-0000-0000-0000-000000000000}"/>
          </ac:spMkLst>
        </pc:spChg>
        <pc:spChg chg="mod">
          <ac:chgData name="Randall Wayth" userId="0e37fabd-1086-4c79-99af-7ec81f99c5fa" providerId="ADAL" clId="{2046895E-A121-C849-8B37-5C3EF1AD7952}" dt="2023-07-25T02:07:19.646" v="2679" actId="1076"/>
          <ac:spMkLst>
            <pc:docMk/>
            <pc:sldMk cId="2860065910" sldId="327"/>
            <ac:spMk id="6" creationId="{00000000-0000-0000-0000-000000000000}"/>
          </ac:spMkLst>
        </pc:spChg>
        <pc:picChg chg="mod">
          <ac:chgData name="Randall Wayth" userId="0e37fabd-1086-4c79-99af-7ec81f99c5fa" providerId="ADAL" clId="{2046895E-A121-C849-8B37-5C3EF1AD7952}" dt="2023-07-24T12:07:44.951" v="1848" actId="14100"/>
          <ac:picMkLst>
            <pc:docMk/>
            <pc:sldMk cId="2860065910" sldId="327"/>
            <ac:picMk id="7" creationId="{00000000-0000-0000-0000-000000000000}"/>
          </ac:picMkLst>
        </pc:picChg>
      </pc:sldChg>
      <pc:sldChg chg="addSp delSp modSp add ord">
        <pc:chgData name="Randall Wayth" userId="0e37fabd-1086-4c79-99af-7ec81f99c5fa" providerId="ADAL" clId="{2046895E-A121-C849-8B37-5C3EF1AD7952}" dt="2023-07-25T02:05:37.201" v="2627"/>
        <pc:sldMkLst>
          <pc:docMk/>
          <pc:sldMk cId="2428088305" sldId="328"/>
        </pc:sldMkLst>
        <pc:spChg chg="del">
          <ac:chgData name="Randall Wayth" userId="0e37fabd-1086-4c79-99af-7ec81f99c5fa" providerId="ADAL" clId="{2046895E-A121-C849-8B37-5C3EF1AD7952}" dt="2023-07-25T02:05:24.941" v="2623" actId="478"/>
          <ac:spMkLst>
            <pc:docMk/>
            <pc:sldMk cId="2428088305" sldId="328"/>
            <ac:spMk id="6" creationId="{544B83E1-0DBC-3E45-AD64-AF6DB2EB6A9F}"/>
          </ac:spMkLst>
        </pc:spChg>
        <pc:picChg chg="add mod">
          <ac:chgData name="Randall Wayth" userId="0e37fabd-1086-4c79-99af-7ec81f99c5fa" providerId="ADAL" clId="{2046895E-A121-C849-8B37-5C3EF1AD7952}" dt="2023-07-25T02:05:33.922" v="2626" actId="14100"/>
          <ac:picMkLst>
            <pc:docMk/>
            <pc:sldMk cId="2428088305" sldId="328"/>
            <ac:picMk id="8" creationId="{4C803AEF-45D3-BE48-9022-7E4920B2166E}"/>
          </ac:picMkLst>
        </pc:picChg>
      </pc:sldChg>
      <pc:sldMasterChg chg="modSp modSldLayout">
        <pc:chgData name="Randall Wayth" userId="0e37fabd-1086-4c79-99af-7ec81f99c5fa" providerId="ADAL" clId="{2046895E-A121-C849-8B37-5C3EF1AD7952}" dt="2023-07-24T12:55:53.645" v="2432" actId="20577"/>
        <pc:sldMasterMkLst>
          <pc:docMk/>
          <pc:sldMasterMk cId="2435486765" sldId="2147483648"/>
        </pc:sldMasterMkLst>
        <pc:spChg chg="mod">
          <ac:chgData name="Randall Wayth" userId="0e37fabd-1086-4c79-99af-7ec81f99c5fa" providerId="ADAL" clId="{2046895E-A121-C849-8B37-5C3EF1AD7952}" dt="2023-07-24T12:55:53.645" v="2432" actId="20577"/>
          <ac:spMkLst>
            <pc:docMk/>
            <pc:sldMasterMk cId="2435486765" sldId="2147483648"/>
            <ac:spMk id="5" creationId="{00000000-0000-0000-0000-000000000000}"/>
          </ac:spMkLst>
        </pc:spChg>
        <pc:sldLayoutChg chg="modSp">
          <pc:chgData name="Randall Wayth" userId="0e37fabd-1086-4c79-99af-7ec81f99c5fa" providerId="ADAL" clId="{2046895E-A121-C849-8B37-5C3EF1AD7952}" dt="2023-07-24T12:52:45.742" v="2420" actId="20577"/>
          <pc:sldLayoutMkLst>
            <pc:docMk/>
            <pc:sldMasterMk cId="2435486765" sldId="2147483648"/>
            <pc:sldLayoutMk cId="2322385937" sldId="2147483654"/>
          </pc:sldLayoutMkLst>
          <pc:spChg chg="mod">
            <ac:chgData name="Randall Wayth" userId="0e37fabd-1086-4c79-99af-7ec81f99c5fa" providerId="ADAL" clId="{2046895E-A121-C849-8B37-5C3EF1AD7952}" dt="2023-07-24T12:52:45.742" v="2420" actId="20577"/>
            <ac:spMkLst>
              <pc:docMk/>
              <pc:sldMasterMk cId="2435486765" sldId="2147483648"/>
              <pc:sldLayoutMk cId="2322385937" sldId="2147483654"/>
              <ac:spMk id="3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703B3-037A-6D4B-A1BF-7C71D1CD0882}" type="datetimeFigureOut">
              <a:rPr lang="en-US" smtClean="0"/>
              <a:t>7/25/23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6BD8D-D1F9-BC4F-A0B6-8499CABD6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771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FA2BA-21CB-AC41-BDFF-8AF1F2C23B5F}" type="datetimeFigureOut">
              <a:rPr lang="en-US" smtClean="0"/>
              <a:t>7/25/23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75954-64D3-3547-9E41-BA5D253C7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947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38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80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67000" y="502921"/>
            <a:ext cx="6202680" cy="2197418"/>
          </a:xfrm>
        </p:spPr>
        <p:txBody>
          <a:bodyPr anchor="b" anchorCtr="0"/>
          <a:lstStyle>
            <a:lvl1pPr algn="l">
              <a:defRPr b="0" i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3108960"/>
            <a:ext cx="6202680" cy="82296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800" b="0" i="0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0" indent="0" algn="l">
              <a:buNone/>
              <a:defRPr sz="1650" b="0" i="0">
                <a:solidFill>
                  <a:srgbClr val="000000"/>
                </a:solidFill>
                <a:latin typeface="Arial"/>
                <a:cs typeface="Arial"/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560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99060"/>
            <a:ext cx="7670800" cy="4876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2023-07 MWA PE Report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707120" y="4937761"/>
            <a:ext cx="447040" cy="20240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D1588C-AB24-5646-A060-72B6CDFB3A51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3375" y="869157"/>
            <a:ext cx="8586788" cy="39088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23C3B4-D07A-DF46-84D0-6668846EB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95927" cy="8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85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99060"/>
            <a:ext cx="7518400" cy="4876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2023-07 MWA PE Report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57200" y="868681"/>
            <a:ext cx="4287520" cy="3725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CD092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86325" y="869156"/>
            <a:ext cx="3881438" cy="37254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9040DB-D317-324B-ADEA-9598ACD39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95927" cy="8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15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and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99060"/>
            <a:ext cx="7518400" cy="4876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2023-07 MWA PE Report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25121" y="869157"/>
            <a:ext cx="8442643" cy="307800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5439" y="4061222"/>
            <a:ext cx="8442325" cy="808434"/>
          </a:xfrm>
        </p:spPr>
        <p:txBody>
          <a:bodyPr/>
          <a:lstStyle>
            <a:lvl1pPr algn="ctr">
              <a:defRPr sz="1800"/>
            </a:lvl1pPr>
            <a:lvl2pPr algn="ctr">
              <a:defRPr/>
            </a:lvl2pPr>
            <a:lvl3pPr marL="0" indent="0" algn="ctr">
              <a:buNone/>
              <a:defRPr sz="1800"/>
            </a:lvl3pPr>
            <a:lvl4pPr marL="0" indent="0" algn="ctr">
              <a:buNone/>
              <a:defRPr sz="1800"/>
            </a:lvl4pPr>
            <a:lvl5pPr marL="0" indent="0" algn="ctr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5ECE03-EC77-4945-BC6B-C4E3B631A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95927" cy="8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14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6800" y="2887980"/>
            <a:ext cx="5262880" cy="624840"/>
          </a:xfrm>
        </p:spPr>
        <p:txBody>
          <a:bodyPr anchor="b" anchorCtr="0">
            <a:normAutofit/>
          </a:bodyPr>
          <a:lstStyle>
            <a:lvl1pPr algn="l">
              <a:defRPr sz="2100" b="0" i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6800" y="3573780"/>
            <a:ext cx="5262880" cy="35814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500" b="0" i="0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subtitle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606800" y="844731"/>
            <a:ext cx="5262563" cy="236982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77D9C8-DFC6-EF47-99C4-6DD512BBFF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95927" cy="8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87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6000"/>
            <a:ext cx="8310880" cy="38464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2023-07 MWA PE Report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7219-0611-A448-83E4-EC94B355CB7F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E99A77-5C5C-D740-8EE6-72FEB692FA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95927" cy="8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84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9680" y="60960"/>
            <a:ext cx="7518400" cy="487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68681"/>
            <a:ext cx="8310880" cy="3725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2480" y="4930141"/>
            <a:ext cx="5135880" cy="2024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2023-07 MWA PE Report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4930141"/>
            <a:ext cx="447040" cy="2024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48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2" r:id="rId3"/>
    <p:sldLayoutId id="2147483653" r:id="rId4"/>
    <p:sldLayoutId id="2147483651" r:id="rId5"/>
    <p:sldLayoutId id="2147483655" r:id="rId6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3300" b="0" i="0" kern="1200">
          <a:solidFill>
            <a:schemeClr val="accent2"/>
          </a:solidFill>
          <a:latin typeface="Arial"/>
          <a:ea typeface="+mj-ea"/>
          <a:cs typeface="Arial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2100" b="1" i="0" kern="1200">
          <a:solidFill>
            <a:srgbClr val="CD0920"/>
          </a:solidFill>
          <a:latin typeface="Arial"/>
          <a:ea typeface="+mn-ea"/>
          <a:cs typeface="Arial"/>
        </a:defRPr>
      </a:lvl1pPr>
      <a:lvl2pPr marL="0" indent="0" algn="l" defTabSz="342900" rtl="0" eaLnBrk="1" latinLnBrk="0" hangingPunct="1">
        <a:spcBef>
          <a:spcPts val="0"/>
        </a:spcBef>
        <a:buFont typeface="Arial"/>
        <a:buNone/>
        <a:defRPr sz="18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399600" indent="-171450" algn="l" defTabSz="342900" rtl="0" eaLnBrk="1" latinLnBrk="0" hangingPunct="1">
        <a:spcBef>
          <a:spcPts val="0"/>
        </a:spcBef>
        <a:buSzPct val="80000"/>
        <a:buFont typeface="Arial"/>
        <a:buChar char="•"/>
        <a:defRPr sz="18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634500" indent="-171450" algn="l" defTabSz="342900" rtl="0" eaLnBrk="1" latinLnBrk="0" hangingPunct="1">
        <a:spcBef>
          <a:spcPts val="0"/>
        </a:spcBef>
        <a:buSzPct val="80000"/>
        <a:buFont typeface="Arial"/>
        <a:buChar char="–"/>
        <a:defRPr sz="165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1004400" indent="-171450" algn="l" defTabSz="342900" rtl="0" eaLnBrk="1" latinLnBrk="0" hangingPunct="1">
        <a:spcBef>
          <a:spcPts val="0"/>
        </a:spcBef>
        <a:buSzPct val="80000"/>
        <a:buFont typeface="Arial"/>
        <a:buChar char="•"/>
        <a:defRPr sz="15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telemetry-static.mwa128t.org/liveplots/" TargetMode="External"/><Relationship Id="rId2" Type="http://schemas.openxmlformats.org/officeDocument/2006/relationships/hyperlink" Target="https://ws.mwatelescope.org/tiles/tilemap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telemetry-static.mwa128t.org/liveplots/" TargetMode="External"/><Relationship Id="rId2" Type="http://schemas.openxmlformats.org/officeDocument/2006/relationships/hyperlink" Target="https://ws.mwatelescope.org/tiles/tilemap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iki.mwatelescope.org/display/MP/New+Correlator+-+MWAX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Principal Engineer’s Update</a:t>
            </a:r>
          </a:p>
        </p:txBody>
      </p:sp>
      <p:sp>
        <p:nvSpPr>
          <p:cNvPr id="16" name="Subtitle 1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Randall Wayth - July 2023 project meeting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03B7DF-4552-A344-9D00-EA22FB292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56" y="197497"/>
            <a:ext cx="3936815" cy="160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57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CC1EB-0868-464F-BA96-9BE3FC757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New Receivers: NI receiver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BB0BAE-D785-0243-9207-55106070B7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2023-07 MWA PE Report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95C53-6B77-B941-8070-99B2930DD5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417219-0611-A448-83E4-EC94B355CB7F}" type="slidenum">
              <a:rPr lang="en-AU" smtClean="0"/>
              <a:t>10</a:t>
            </a:fld>
            <a:endParaRPr lang="en-A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51AE71-38FB-D342-A4E7-310A92FBD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6" y="1034935"/>
            <a:ext cx="4287520" cy="3725942"/>
          </a:xfrm>
        </p:spPr>
        <p:txBody>
          <a:bodyPr/>
          <a:lstStyle/>
          <a:p>
            <a:pPr lvl="2"/>
            <a:r>
              <a:rPr lang="en-AU" dirty="0"/>
              <a:t>RRI-compatible digital PFB created for these units.</a:t>
            </a:r>
          </a:p>
          <a:p>
            <a:pPr lvl="2"/>
            <a:r>
              <a:rPr lang="en-AU" dirty="0"/>
              <a:t>Units do not have ASCs (no gain, no filtering)</a:t>
            </a:r>
          </a:p>
          <a:p>
            <a:pPr lvl="2"/>
            <a:r>
              <a:rPr lang="en-AU" dirty="0"/>
              <a:t>However, the output power levels from MWA </a:t>
            </a:r>
            <a:r>
              <a:rPr lang="en-AU" dirty="0" err="1"/>
              <a:t>RFoF</a:t>
            </a:r>
            <a:r>
              <a:rPr lang="en-AU" dirty="0"/>
              <a:t> tiles (after the </a:t>
            </a:r>
            <a:r>
              <a:rPr lang="en-AU" dirty="0" err="1"/>
              <a:t>RFoF</a:t>
            </a:r>
            <a:r>
              <a:rPr lang="en-AU" dirty="0"/>
              <a:t> link) are fortunately at the right level such that gain is not required</a:t>
            </a:r>
          </a:p>
          <a:p>
            <a:pPr lvl="3"/>
            <a:r>
              <a:rPr lang="en-AU" dirty="0"/>
              <a:t>Only a lowpass anti-aliasing filter</a:t>
            </a:r>
          </a:p>
          <a:p>
            <a:pPr lvl="2"/>
            <a:r>
              <a:rPr lang="en-AU" dirty="0"/>
              <a:t>These units output true 8-bit samples, so have more intrinsic dynamic range than RRI units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4270DA6-7B84-2949-8AE8-CC18E12939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tretch>
            <a:fillRect/>
          </a:stretch>
        </p:blipFill>
        <p:spPr bwMode="auto">
          <a:xfrm>
            <a:off x="4335496" y="1697006"/>
            <a:ext cx="5883275" cy="286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50DDED-5C25-3E40-91E1-D27E7C79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929" y="46644"/>
            <a:ext cx="1153391" cy="11533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423D786-9DA7-4947-AA2B-729AD5B50F0C}"/>
              </a:ext>
            </a:extLst>
          </p:cNvPr>
          <p:cNvSpPr txBox="1"/>
          <p:nvPr/>
        </p:nvSpPr>
        <p:spPr>
          <a:xfrm>
            <a:off x="7753657" y="1159397"/>
            <a:ext cx="1324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Jake Jones +</a:t>
            </a:r>
            <a:br>
              <a:rPr lang="en-AU" dirty="0"/>
            </a:br>
            <a:r>
              <a:rPr lang="en-AU" dirty="0"/>
              <a:t>MWA ops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ECEAC9-51DA-BD46-A804-2C1231E5B538}"/>
              </a:ext>
            </a:extLst>
          </p:cNvPr>
          <p:cNvSpPr txBox="1"/>
          <p:nvPr/>
        </p:nvSpPr>
        <p:spPr>
          <a:xfrm>
            <a:off x="4364139" y="4576211"/>
            <a:ext cx="454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Prototype 8-tile receiver using NI </a:t>
            </a:r>
            <a:r>
              <a:rPr lang="en-AU" dirty="0" err="1"/>
              <a:t>FlexRIO</a:t>
            </a:r>
            <a:r>
              <a:rPr lang="en-AU" dirty="0"/>
              <a:t> units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567456-2584-3746-B459-7E0E525237A8}"/>
              </a:ext>
            </a:extLst>
          </p:cNvPr>
          <p:cNvSpPr txBox="1"/>
          <p:nvPr/>
        </p:nvSpPr>
        <p:spPr>
          <a:xfrm>
            <a:off x="818333" y="4707010"/>
            <a:ext cx="2290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err="1"/>
              <a:t>RFoF</a:t>
            </a:r>
            <a:r>
              <a:rPr lang="en-AU" sz="1200" dirty="0"/>
              <a:t> = Radio frequency over fibre</a:t>
            </a:r>
          </a:p>
        </p:txBody>
      </p:sp>
    </p:spTree>
    <p:extLst>
      <p:ext uri="{BB962C8B-B14F-4D97-AF65-F5344CB8AC3E}">
        <p14:creationId xmlns:p14="http://schemas.microsoft.com/office/powerpoint/2010/main" val="4262391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3BB0E-9547-E143-8541-AC45989D3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New Receivers: SHAO Receiver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E9C596-F79D-354B-8C83-AA75B33AC6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2023-07 MWA PE Report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BA20F-35AE-6F45-9E7B-45C610074A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623CCD-24F4-7543-A4F9-3B42DBF26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92" y="1063729"/>
            <a:ext cx="5304453" cy="3725942"/>
          </a:xfrm>
        </p:spPr>
        <p:txBody>
          <a:bodyPr>
            <a:normAutofit/>
          </a:bodyPr>
          <a:lstStyle/>
          <a:p>
            <a:pPr marL="228150" lvl="2" indent="0">
              <a:buNone/>
            </a:pPr>
            <a:r>
              <a:rPr lang="en-AU" dirty="0"/>
              <a:t>Full receiver system</a:t>
            </a:r>
          </a:p>
          <a:p>
            <a:pPr marL="228150" lvl="2" indent="0">
              <a:buNone/>
            </a:pPr>
            <a:endParaRPr lang="en-AU" dirty="0"/>
          </a:p>
          <a:p>
            <a:pPr lvl="2"/>
            <a:r>
              <a:rPr lang="en-AU" dirty="0"/>
              <a:t>Designed for signal levels from coax and </a:t>
            </a:r>
            <a:r>
              <a:rPr lang="en-AU" dirty="0" err="1"/>
              <a:t>RFoF</a:t>
            </a:r>
            <a:r>
              <a:rPr lang="en-AU" dirty="0"/>
              <a:t> tiles</a:t>
            </a:r>
          </a:p>
          <a:p>
            <a:pPr lvl="2"/>
            <a:r>
              <a:rPr lang="en-AU" dirty="0"/>
              <a:t>Data output on standard network interfaces</a:t>
            </a:r>
          </a:p>
          <a:p>
            <a:pPr lvl="2"/>
            <a:r>
              <a:rPr lang="en-AU" dirty="0"/>
              <a:t>Compatibility mode replicates PFB of existing receivers</a:t>
            </a:r>
          </a:p>
          <a:p>
            <a:pPr lvl="2"/>
            <a:r>
              <a:rPr lang="en-AU" dirty="0"/>
              <a:t>Future mode can generate oversampled coarse channels</a:t>
            </a:r>
          </a:p>
          <a:p>
            <a:pPr lvl="2"/>
            <a:r>
              <a:rPr lang="en-AU" dirty="0"/>
              <a:t>Raw voltage capture capability</a:t>
            </a:r>
          </a:p>
          <a:p>
            <a:pPr lvl="2"/>
            <a:endParaRPr lang="en-AU" dirty="0"/>
          </a:p>
          <a:p>
            <a:pPr lvl="2"/>
            <a:r>
              <a:rPr lang="en-AU" dirty="0"/>
              <a:t>Extensive lab testing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0E9BEBB-6709-CD42-9F5C-167DEA0F22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tretch>
            <a:fillRect/>
          </a:stretch>
        </p:blipFill>
        <p:spPr>
          <a:xfrm>
            <a:off x="5366346" y="822056"/>
            <a:ext cx="2668524" cy="420928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48EE09-6777-D747-9794-B159DBE334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70" y="74746"/>
            <a:ext cx="1023231" cy="102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39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21909-A85A-C549-93DC-F930A06D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Show live status pages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6A9A32-9961-BD41-916C-8BBD2405F0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2023-07 MWA PE Report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C83C8-B77C-544C-8DC6-FB7127037F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61DDA7-85FF-B243-9E6A-38D4C7952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hlinkClick r:id="rId2"/>
              </a:rPr>
              <a:t>https://ws.mwatelescope.org/tiles/tilemap/</a:t>
            </a:r>
            <a:endParaRPr lang="en-AU" dirty="0"/>
          </a:p>
          <a:p>
            <a:endParaRPr lang="en-AU" dirty="0"/>
          </a:p>
          <a:p>
            <a:r>
              <a:rPr lang="en-AU" dirty="0">
                <a:hlinkClick r:id="rId3"/>
              </a:rPr>
              <a:t>http://telemetry-static.mwa128t.org/liveplots/</a:t>
            </a:r>
            <a:endParaRPr lang="en-AU" dirty="0"/>
          </a:p>
          <a:p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803AEF-45D3-BE48-9022-7E4920B21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128" y="0"/>
            <a:ext cx="9216967" cy="477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88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21909-A85A-C549-93DC-F930A06D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Show live status pages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6A9A32-9961-BD41-916C-8BBD2405F0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2023-07 MWA PE Report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C83C8-B77C-544C-8DC6-FB7127037F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61DDA7-85FF-B243-9E6A-38D4C7952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hlinkClick r:id="rId2"/>
              </a:rPr>
              <a:t>https://ws.mwatelescope.org/tiles/tilemap/</a:t>
            </a:r>
            <a:endParaRPr lang="en-AU" dirty="0"/>
          </a:p>
          <a:p>
            <a:endParaRPr lang="en-AU" dirty="0"/>
          </a:p>
          <a:p>
            <a:r>
              <a:rPr lang="en-AU" dirty="0">
                <a:hlinkClick r:id="rId3"/>
              </a:rPr>
              <a:t>http://telemetry-static.mwa128t.org/liveplots/</a:t>
            </a:r>
            <a:endParaRPr lang="en-AU" dirty="0"/>
          </a:p>
          <a:p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C45B34-A487-484F-8CE9-85D06CB85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69" y="0"/>
            <a:ext cx="8034861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98C6F1-6462-C746-9CDA-3D62AB71DB94}"/>
              </a:ext>
            </a:extLst>
          </p:cNvPr>
          <p:cNvSpPr txBox="1"/>
          <p:nvPr/>
        </p:nvSpPr>
        <p:spPr>
          <a:xfrm>
            <a:off x="951345" y="868681"/>
            <a:ext cx="2683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MWA Currently active tiles</a:t>
            </a:r>
          </a:p>
        </p:txBody>
      </p:sp>
    </p:spTree>
    <p:extLst>
      <p:ext uri="{BB962C8B-B14F-4D97-AF65-F5344CB8AC3E}">
        <p14:creationId xmlns:p14="http://schemas.microsoft.com/office/powerpoint/2010/main" val="3247229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FD128-834F-8E4B-B26E-BFEAF465A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The Future: From 144T towards 256T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80D4B-06C0-0C47-AD27-BCDF197BDD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2023-07 MWA PE Report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D6F0-F22E-7947-A253-CDFC4C609A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85C994-CE40-964D-8965-68E19A43C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6440"/>
            <a:ext cx="3794759" cy="3725942"/>
          </a:xfrm>
        </p:spPr>
        <p:txBody>
          <a:bodyPr/>
          <a:lstStyle/>
          <a:p>
            <a:pPr lvl="1"/>
            <a:r>
              <a:rPr lang="en-AU" dirty="0"/>
              <a:t>With a full complement of receivers:</a:t>
            </a:r>
          </a:p>
          <a:p>
            <a:pPr lvl="2"/>
            <a:r>
              <a:rPr lang="en-AU" dirty="0"/>
              <a:t>No array </a:t>
            </a:r>
            <a:r>
              <a:rPr lang="en-AU" dirty="0" err="1"/>
              <a:t>reconfigs</a:t>
            </a:r>
            <a:r>
              <a:rPr lang="en-AU" dirty="0"/>
              <a:t>! – all antennas available all the time</a:t>
            </a:r>
          </a:p>
          <a:p>
            <a:pPr lvl="2"/>
            <a:r>
              <a:rPr lang="en-AU" dirty="0"/>
              <a:t>Consolidation of signal paths, with new power and aggregation points</a:t>
            </a:r>
          </a:p>
          <a:p>
            <a:pPr lvl="2"/>
            <a:r>
              <a:rPr lang="en-AU" dirty="0"/>
              <a:t>With 32 new Rx, move to oversampled PFB</a:t>
            </a:r>
          </a:p>
          <a:p>
            <a:pPr lvl="2"/>
            <a:endParaRPr lang="en-AU" dirty="0"/>
          </a:p>
          <a:p>
            <a:pPr lvl="1"/>
            <a:r>
              <a:rPr lang="en-AU" dirty="0"/>
              <a:t>A 256T MWA is the same magnitude signal processing as SKA1-Low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DCDE56E-F684-6D46-868B-2B55C5D1AF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tretch>
            <a:fillRect/>
          </a:stretch>
        </p:blipFill>
        <p:spPr>
          <a:xfrm>
            <a:off x="3713916" y="754650"/>
            <a:ext cx="5455483" cy="409161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5D4E09-0901-8448-9AA5-BC67A7D2C2E1}"/>
              </a:ext>
            </a:extLst>
          </p:cNvPr>
          <p:cNvSpPr txBox="1"/>
          <p:nvPr/>
        </p:nvSpPr>
        <p:spPr>
          <a:xfrm>
            <a:off x="7275799" y="754499"/>
            <a:ext cx="20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From a 2016 slide…</a:t>
            </a:r>
          </a:p>
        </p:txBody>
      </p:sp>
    </p:spTree>
    <p:extLst>
      <p:ext uri="{BB962C8B-B14F-4D97-AF65-F5344CB8AC3E}">
        <p14:creationId xmlns:p14="http://schemas.microsoft.com/office/powerpoint/2010/main" val="1284481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tes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97" r="-21497"/>
          <a:stretch>
            <a:fillRect/>
          </a:stretch>
        </p:blipFill>
        <p:spPr>
          <a:xfrm>
            <a:off x="-1989221" y="-1327916"/>
            <a:ext cx="13138484" cy="861799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356811" y="727511"/>
            <a:ext cx="6202680" cy="2197418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027217" y="4980356"/>
            <a:ext cx="6202680" cy="822960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Image: Andre </a:t>
            </a:r>
            <a:r>
              <a:rPr lang="en-AU" dirty="0" err="1">
                <a:solidFill>
                  <a:schemeClr val="bg1"/>
                </a:solidFill>
              </a:rPr>
              <a:t>Offringa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65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42332-CA27-234A-AF14-9E3E8C1F8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z="2800" dirty="0"/>
              <a:t>New Receivers: NI Rx “first light” (May 2022)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A614CB-91BE-5144-9129-7B531E8ACF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2023-07 MWA PE Report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B34BF-BC4C-8848-92D0-4F94E9858D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3A12BC-0EBB-3C4A-8D3B-0CC07C4F4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68681"/>
            <a:ext cx="6959600" cy="1080192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3030601-B5E4-1140-AD14-09488BFFD2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tretch>
            <a:fillRect/>
          </a:stretch>
        </p:blipFill>
        <p:spPr>
          <a:xfrm>
            <a:off x="110837" y="2132149"/>
            <a:ext cx="8920941" cy="274441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61E5EB-6991-8E42-8F40-9E28E251D19D}"/>
              </a:ext>
            </a:extLst>
          </p:cNvPr>
          <p:cNvSpPr txBox="1"/>
          <p:nvPr/>
        </p:nvSpPr>
        <p:spPr>
          <a:xfrm>
            <a:off x="729673" y="1136073"/>
            <a:ext cx="352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Jake’s first light plot – looking good!</a:t>
            </a:r>
          </a:p>
        </p:txBody>
      </p:sp>
    </p:spTree>
    <p:extLst>
      <p:ext uri="{BB962C8B-B14F-4D97-AF65-F5344CB8AC3E}">
        <p14:creationId xmlns:p14="http://schemas.microsoft.com/office/powerpoint/2010/main" val="933760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AD8EB-CCF0-D946-87E1-F65952245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What’s new and what’s not?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133311-B94C-4A42-B450-937F5151DF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2023-07 MWA PE Report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328423-A86B-C542-B529-2DC488CA3F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417219-0611-A448-83E4-EC94B355CB7F}" type="slidenum">
              <a:rPr lang="en-AU" smtClean="0"/>
              <a:t>17</a:t>
            </a:fld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E8D08-C027-F547-9648-3EAB67730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27" y="1150622"/>
            <a:ext cx="4287520" cy="3725942"/>
          </a:xfrm>
        </p:spPr>
        <p:txBody>
          <a:bodyPr/>
          <a:lstStyle/>
          <a:p>
            <a:pPr lvl="2"/>
            <a:r>
              <a:rPr lang="en-AU" dirty="0"/>
              <a:t>Farewell old fine (10 kHz) PFBs</a:t>
            </a:r>
          </a:p>
          <a:p>
            <a:pPr lvl="2"/>
            <a:r>
              <a:rPr lang="en-AU" dirty="0"/>
              <a:t>1.28 MHz coarse channels are the basic data unit flowing in system</a:t>
            </a:r>
          </a:p>
          <a:p>
            <a:pPr lvl="2"/>
            <a:r>
              <a:rPr lang="en-AU" dirty="0"/>
              <a:t>Straightforward to capture raw coarse channels, no inverting fine PFB required</a:t>
            </a:r>
          </a:p>
          <a:p>
            <a:pPr lvl="2"/>
            <a:r>
              <a:rPr lang="en-AU" dirty="0"/>
              <a:t>LOTS of new time/</a:t>
            </a:r>
            <a:r>
              <a:rPr lang="en-AU" dirty="0" err="1"/>
              <a:t>freq</a:t>
            </a:r>
            <a:r>
              <a:rPr lang="en-AU" dirty="0"/>
              <a:t> modes</a:t>
            </a:r>
          </a:p>
          <a:p>
            <a:pPr lvl="3"/>
            <a:r>
              <a:rPr lang="en-AU" dirty="0"/>
              <a:t>See wiki: </a:t>
            </a:r>
            <a:r>
              <a:rPr lang="en-AU" sz="1600" dirty="0">
                <a:hlinkClick r:id="rId2"/>
              </a:rPr>
              <a:t>https://wiki.mwatelescope.org/display/MP/New+Correlator+-+MWAX</a:t>
            </a:r>
            <a:endParaRPr lang="en-AU" sz="1600" dirty="0"/>
          </a:p>
          <a:p>
            <a:pPr lvl="3"/>
            <a:endParaRPr lang="en-A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38CF52-6A5D-A141-A1B6-9008C3682A5E}"/>
              </a:ext>
            </a:extLst>
          </p:cNvPr>
          <p:cNvSpPr txBox="1">
            <a:spLocks/>
          </p:cNvSpPr>
          <p:nvPr/>
        </p:nvSpPr>
        <p:spPr>
          <a:xfrm>
            <a:off x="4313382" y="1150622"/>
            <a:ext cx="4287520" cy="3725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2100" b="1" i="0" kern="1200">
                <a:solidFill>
                  <a:srgbClr val="CD0920"/>
                </a:solidFill>
                <a:latin typeface="Arial"/>
                <a:ea typeface="+mn-ea"/>
                <a:cs typeface="Arial"/>
              </a:defRPr>
            </a:lvl1pPr>
            <a:lvl2pPr marL="0" indent="0" algn="l" defTabSz="342900" rtl="0" eaLnBrk="1" latinLnBrk="0" hangingPunct="1">
              <a:spcBef>
                <a:spcPts val="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99600" indent="-171450" algn="l" defTabSz="3429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634500" indent="-171450" algn="l" defTabSz="342900" rtl="0" eaLnBrk="1" latinLnBrk="0" hangingPunct="1">
              <a:spcBef>
                <a:spcPts val="0"/>
              </a:spcBef>
              <a:buSzPct val="80000"/>
              <a:buFont typeface="Arial"/>
              <a:buChar char="–"/>
              <a:defRPr sz="165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004400" indent="-171450" algn="l" defTabSz="3429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AU" dirty="0"/>
          </a:p>
          <a:p>
            <a:pPr lvl="2"/>
            <a:r>
              <a:rPr lang="en-AU" dirty="0"/>
              <a:t>Same oversampled coarse channels with PFB bandpass edges</a:t>
            </a:r>
          </a:p>
          <a:p>
            <a:pPr lvl="2"/>
            <a:endParaRPr lang="en-AU" dirty="0"/>
          </a:p>
          <a:p>
            <a:pPr lvl="2"/>
            <a:endParaRPr lang="en-AU" dirty="0"/>
          </a:p>
          <a:p>
            <a:pPr lvl="2"/>
            <a:endParaRPr lang="en-AU" dirty="0"/>
          </a:p>
          <a:p>
            <a:pPr lvl="2"/>
            <a:r>
              <a:rPr lang="en-AU" dirty="0"/>
              <a:t>Fringe stopping still applied in post-processing (for now)</a:t>
            </a:r>
          </a:p>
          <a:p>
            <a:pPr lvl="2"/>
            <a:r>
              <a:rPr lang="en-AU" dirty="0"/>
              <a:t>Time and/or bandwidth decorrelation still need to be considered (for now)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6D25BE-E4E0-0A45-AE2D-8DD84F8EAE6B}"/>
              </a:ext>
            </a:extLst>
          </p:cNvPr>
          <p:cNvSpPr txBox="1"/>
          <p:nvPr/>
        </p:nvSpPr>
        <p:spPr>
          <a:xfrm>
            <a:off x="1736436" y="849745"/>
            <a:ext cx="61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00B050"/>
                </a:solidFill>
              </a:rPr>
              <a:t>New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641F08-A0D9-9A4E-AEEF-B942D81646CF}"/>
              </a:ext>
            </a:extLst>
          </p:cNvPr>
          <p:cNvSpPr txBox="1"/>
          <p:nvPr/>
        </p:nvSpPr>
        <p:spPr>
          <a:xfrm>
            <a:off x="6226605" y="849745"/>
            <a:ext cx="1013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C00000"/>
                </a:solidFill>
              </a:rPr>
              <a:t>Not New</a:t>
            </a:r>
          </a:p>
        </p:txBody>
      </p:sp>
    </p:spTree>
    <p:extLst>
      <p:ext uri="{BB962C8B-B14F-4D97-AF65-F5344CB8AC3E}">
        <p14:creationId xmlns:p14="http://schemas.microsoft.com/office/powerpoint/2010/main" val="1896040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3B6B-5C63-0B4C-9064-93C556621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Outline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164D5E-2134-1541-8790-B884E5E191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2023-07 MWA PE Report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56DDA-03FF-D249-A721-96346C3AAD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81123A-4C23-2E4E-ADD0-00B599BDDE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5599" y="896865"/>
            <a:ext cx="4820985" cy="3908822"/>
          </a:xfrm>
        </p:spPr>
        <p:txBody>
          <a:bodyPr/>
          <a:lstStyle/>
          <a:p>
            <a:pPr lvl="2"/>
            <a:r>
              <a:rPr lang="en-AU" dirty="0"/>
              <a:t>MWAX update</a:t>
            </a:r>
          </a:p>
          <a:p>
            <a:pPr lvl="2"/>
            <a:endParaRPr lang="en-AU" dirty="0"/>
          </a:p>
          <a:p>
            <a:pPr lvl="2"/>
            <a:endParaRPr lang="en-AU" dirty="0"/>
          </a:p>
          <a:p>
            <a:pPr lvl="2"/>
            <a:r>
              <a:rPr lang="en-AU" dirty="0"/>
              <a:t>Brief history</a:t>
            </a:r>
          </a:p>
          <a:p>
            <a:pPr lvl="3"/>
            <a:r>
              <a:rPr lang="en-AU" dirty="0"/>
              <a:t>Oct 2014: “Phase II” planning</a:t>
            </a:r>
          </a:p>
          <a:p>
            <a:pPr lvl="3"/>
            <a:r>
              <a:rPr lang="en-AU" dirty="0"/>
              <a:t>June 2016: “Phase III” aspirations</a:t>
            </a:r>
          </a:p>
          <a:p>
            <a:pPr lvl="3"/>
            <a:r>
              <a:rPr lang="en-AU" dirty="0"/>
              <a:t>Many desired enhancements</a:t>
            </a:r>
          </a:p>
          <a:p>
            <a:pPr lvl="3"/>
            <a:r>
              <a:rPr lang="en-AU" dirty="0"/>
              <a:t>Funding secured last year for hardware</a:t>
            </a:r>
          </a:p>
          <a:p>
            <a:pPr lvl="3"/>
            <a:endParaRPr lang="en-AU" dirty="0"/>
          </a:p>
          <a:p>
            <a:pPr lvl="2"/>
            <a:r>
              <a:rPr lang="en-AU" dirty="0"/>
              <a:t>Key to unlocking this: un-hardwire the signal chain</a:t>
            </a:r>
          </a:p>
          <a:p>
            <a:pPr lvl="3"/>
            <a:r>
              <a:rPr lang="en-AU" dirty="0"/>
              <a:t>Move to standard network-based signal chain like most other low frequency telescopes</a:t>
            </a:r>
          </a:p>
          <a:p>
            <a:pPr lvl="2"/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E1B4CA-7C57-EE43-8916-E49B8059F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596" y="883008"/>
            <a:ext cx="1162843" cy="11628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9F1A92-FBEB-2243-83D7-4B7F55EC1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525" y="899975"/>
            <a:ext cx="1162843" cy="11628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D5A4D8-6D1D-454C-A65A-23D1BA019A4A}"/>
              </a:ext>
            </a:extLst>
          </p:cNvPr>
          <p:cNvSpPr txBox="1"/>
          <p:nvPr/>
        </p:nvSpPr>
        <p:spPr>
          <a:xfrm>
            <a:off x="5154360" y="2050474"/>
            <a:ext cx="11628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dirty="0"/>
              <a:t>Brian Crosse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A2F64-A15E-F74D-ABA4-3BC9A1B323FB}"/>
              </a:ext>
            </a:extLst>
          </p:cNvPr>
          <p:cNvSpPr txBox="1"/>
          <p:nvPr/>
        </p:nvSpPr>
        <p:spPr>
          <a:xfrm>
            <a:off x="6428060" y="2071664"/>
            <a:ext cx="11628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dirty="0"/>
              <a:t>Ian Morrison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FD511B-2AC1-1847-BEB8-10FE14DC470E}"/>
              </a:ext>
            </a:extLst>
          </p:cNvPr>
          <p:cNvSpPr txBox="1"/>
          <p:nvPr/>
        </p:nvSpPr>
        <p:spPr>
          <a:xfrm>
            <a:off x="7692524" y="2045851"/>
            <a:ext cx="11628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dirty="0"/>
              <a:t>Greg </a:t>
            </a:r>
            <a:r>
              <a:rPr lang="en-AU" sz="1100" dirty="0" err="1"/>
              <a:t>Sleap</a:t>
            </a:r>
            <a:endParaRPr lang="en-AU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E7288B-FB2F-CD4F-AF61-151812416669}"/>
              </a:ext>
            </a:extLst>
          </p:cNvPr>
          <p:cNvSpPr txBox="1"/>
          <p:nvPr/>
        </p:nvSpPr>
        <p:spPr>
          <a:xfrm>
            <a:off x="6180040" y="2359086"/>
            <a:ext cx="180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+ MWA ops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869109-7366-4948-B3E3-9936704CD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296" y="899975"/>
            <a:ext cx="1153607" cy="115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377239-B01E-4444-83A2-0F1C9994A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627" y="2686617"/>
            <a:ext cx="3983484" cy="222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71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513C-9598-DB4B-9442-D11CDC422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Receivers update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7D439E-F890-CB45-91A6-3CA8572EB8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2023-07 MWA PE Report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9558E-2654-C842-A174-6D2832C8DE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417219-0611-A448-83E4-EC94B355CB7F}" type="slidenum">
              <a:rPr lang="en-AU" smtClean="0"/>
              <a:t>19</a:t>
            </a:fld>
            <a:endParaRPr lang="en-A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864385-6419-0343-9EC8-E49B90FA7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27" y="1036440"/>
            <a:ext cx="4287520" cy="3725942"/>
          </a:xfrm>
        </p:spPr>
        <p:txBody>
          <a:bodyPr>
            <a:normAutofit fontScale="85000" lnSpcReduction="20000"/>
          </a:bodyPr>
          <a:lstStyle/>
          <a:p>
            <a:pPr lvl="2"/>
            <a:r>
              <a:rPr lang="en-AU" sz="2000" dirty="0"/>
              <a:t>For 10 years, the 16 in-field receivers have serviced MWA</a:t>
            </a:r>
            <a:br>
              <a:rPr lang="en-AU" sz="2000" dirty="0"/>
            </a:br>
            <a:endParaRPr lang="en-AU" sz="2000" dirty="0"/>
          </a:p>
          <a:p>
            <a:pPr lvl="2"/>
            <a:r>
              <a:rPr lang="en-AU" sz="2000" dirty="0"/>
              <a:t>With Phase II, relocation of receivers is required to change from</a:t>
            </a:r>
            <a:br>
              <a:rPr lang="en-AU" sz="2000" dirty="0"/>
            </a:br>
            <a:r>
              <a:rPr lang="en-AU" sz="2000" dirty="0"/>
              <a:t>compact &lt;-&gt; extended configs</a:t>
            </a:r>
            <a:br>
              <a:rPr lang="en-AU" sz="2000" dirty="0"/>
            </a:br>
            <a:endParaRPr lang="en-AU" sz="2000" dirty="0"/>
          </a:p>
          <a:p>
            <a:pPr lvl="2"/>
            <a:r>
              <a:rPr lang="en-AU" sz="2000" dirty="0"/>
              <a:t>Effectively irreplaceable, it is remarkable that they have survived this long</a:t>
            </a:r>
            <a:br>
              <a:rPr lang="en-AU" sz="2000" dirty="0"/>
            </a:br>
            <a:endParaRPr lang="en-AU" sz="2000" dirty="0"/>
          </a:p>
          <a:p>
            <a:pPr lvl="2"/>
            <a:r>
              <a:rPr lang="en-AU" sz="2000" dirty="0"/>
              <a:t>NI-based units were acquired a few years ago as potential replacements for the digital part, but could not be (easily) integrated with the old correlator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7991B51-A652-5A4B-BB50-C849F99CA7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0934" r="10934"/>
          <a:stretch>
            <a:fillRect/>
          </a:stretch>
        </p:blipFill>
        <p:spPr/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A0DA39-8A0B-5345-AD23-559EED3A12F1}"/>
              </a:ext>
            </a:extLst>
          </p:cNvPr>
          <p:cNvSpPr txBox="1"/>
          <p:nvPr/>
        </p:nvSpPr>
        <p:spPr>
          <a:xfrm>
            <a:off x="5098473" y="1304295"/>
            <a:ext cx="14685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There’s one…</a:t>
            </a:r>
          </a:p>
        </p:txBody>
      </p:sp>
    </p:spTree>
    <p:extLst>
      <p:ext uri="{BB962C8B-B14F-4D97-AF65-F5344CB8AC3E}">
        <p14:creationId xmlns:p14="http://schemas.microsoft.com/office/powerpoint/2010/main" val="897260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ED1E8-B601-9E40-8BC9-BFF9B921C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Outline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8E99AB-7AE7-2340-B5FA-4DDF13D115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2023-07 MWA PE Report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46CE9-0CF4-3745-9191-A8B0D01D8F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1E9999-622F-1E43-839F-889202603E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375" y="961517"/>
            <a:ext cx="8586788" cy="3908822"/>
          </a:xfrm>
        </p:spPr>
        <p:txBody>
          <a:bodyPr/>
          <a:lstStyle/>
          <a:p>
            <a:pPr lvl="2"/>
            <a:r>
              <a:rPr lang="en-AU" dirty="0"/>
              <a:t>Early MWA engineering</a:t>
            </a:r>
          </a:p>
          <a:p>
            <a:pPr lvl="2"/>
            <a:endParaRPr lang="en-AU" dirty="0"/>
          </a:p>
          <a:p>
            <a:pPr lvl="2"/>
            <a:r>
              <a:rPr lang="en-AU" dirty="0"/>
              <a:t>MWA Development</a:t>
            </a:r>
          </a:p>
          <a:p>
            <a:pPr lvl="2"/>
            <a:endParaRPr lang="en-AU" dirty="0"/>
          </a:p>
          <a:p>
            <a:pPr lvl="2"/>
            <a:r>
              <a:rPr lang="en-AU" dirty="0"/>
              <a:t>The Phase II era</a:t>
            </a:r>
          </a:p>
          <a:p>
            <a:pPr lvl="2"/>
            <a:endParaRPr lang="en-AU" dirty="0"/>
          </a:p>
          <a:p>
            <a:pPr lvl="2"/>
            <a:r>
              <a:rPr lang="en-AU" dirty="0"/>
              <a:t>The MWAX era Part 1: signal (un)chained</a:t>
            </a:r>
          </a:p>
          <a:p>
            <a:pPr lvl="2"/>
            <a:endParaRPr lang="en-AU" dirty="0"/>
          </a:p>
          <a:p>
            <a:pPr lvl="2"/>
            <a:r>
              <a:rPr lang="en-AU" dirty="0"/>
              <a:t>The MWAX era Part 2: towards real-time beamforming</a:t>
            </a:r>
          </a:p>
          <a:p>
            <a:pPr lvl="2"/>
            <a:endParaRPr lang="en-AU" dirty="0"/>
          </a:p>
          <a:p>
            <a:pPr lvl="2"/>
            <a:r>
              <a:rPr lang="en-AU" dirty="0"/>
              <a:t>The future</a:t>
            </a:r>
          </a:p>
        </p:txBody>
      </p:sp>
    </p:spTree>
    <p:extLst>
      <p:ext uri="{BB962C8B-B14F-4D97-AF65-F5344CB8AC3E}">
        <p14:creationId xmlns:p14="http://schemas.microsoft.com/office/powerpoint/2010/main" val="3364622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885B3-E285-714E-A268-AEB520C11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New Receivers: NI receiver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435014-BEB3-AC44-A4F1-15DB85D0EC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2023-07 MWA PE Report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6BB59-8FAD-8842-9251-12ACD06F8F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50C343-26E8-CA4C-B1CC-E774AA42A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2" y="1025624"/>
            <a:ext cx="3985492" cy="3725942"/>
          </a:xfrm>
        </p:spPr>
        <p:txBody>
          <a:bodyPr>
            <a:normAutofit lnSpcReduction="10000"/>
          </a:bodyPr>
          <a:lstStyle/>
          <a:p>
            <a:pPr lvl="2"/>
            <a:r>
              <a:rPr lang="en-AU" dirty="0"/>
              <a:t>Early in 2022, the </a:t>
            </a:r>
            <a:r>
              <a:rPr lang="en-AU" dirty="0" err="1"/>
              <a:t>LBGx</a:t>
            </a:r>
            <a:r>
              <a:rPr lang="en-AU" dirty="0"/>
              <a:t> </a:t>
            </a:r>
            <a:r>
              <a:rPr lang="en-AU" dirty="0" err="1"/>
              <a:t>RFoF</a:t>
            </a:r>
            <a:r>
              <a:rPr lang="en-AU" dirty="0"/>
              <a:t> fibres were re-routed and the prototype installed on site</a:t>
            </a:r>
          </a:p>
          <a:p>
            <a:pPr lvl="2"/>
            <a:endParaRPr lang="en-AU" dirty="0"/>
          </a:p>
          <a:p>
            <a:pPr lvl="2"/>
            <a:r>
              <a:rPr lang="en-AU" dirty="0"/>
              <a:t>Supporting hardware for power, data transport (data networking), and clock deployed</a:t>
            </a:r>
          </a:p>
          <a:p>
            <a:pPr lvl="2"/>
            <a:endParaRPr lang="en-AU" dirty="0"/>
          </a:p>
          <a:p>
            <a:pPr lvl="2"/>
            <a:r>
              <a:rPr lang="en-AU" dirty="0"/>
              <a:t>Standard </a:t>
            </a:r>
            <a:r>
              <a:rPr lang="en-AU" dirty="0" err="1"/>
              <a:t>RFoF</a:t>
            </a:r>
            <a:r>
              <a:rPr lang="en-AU" dirty="0"/>
              <a:t> optical receivers moved from field</a:t>
            </a:r>
          </a:p>
          <a:p>
            <a:pPr lvl="2"/>
            <a:endParaRPr lang="en-AU" dirty="0"/>
          </a:p>
          <a:p>
            <a:pPr lvl="2"/>
            <a:r>
              <a:rPr lang="en-AU" dirty="0"/>
              <a:t>The clock distribution is new and serves as a prototype for future expansion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6C73C53-F283-2F4F-94EA-3FC6C59C54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4469" b="14469"/>
          <a:stretch>
            <a:fillRect/>
          </a:stretch>
        </p:blipFill>
        <p:spPr>
          <a:xfrm>
            <a:off x="5421745" y="767082"/>
            <a:ext cx="4278891" cy="410694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D909F1-D250-D34E-93A5-248A026217F6}"/>
              </a:ext>
            </a:extLst>
          </p:cNvPr>
          <p:cNvSpPr txBox="1"/>
          <p:nvPr/>
        </p:nvSpPr>
        <p:spPr>
          <a:xfrm>
            <a:off x="4096545" y="1402194"/>
            <a:ext cx="1497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3">
                    <a:lumMod val="50000"/>
                  </a:schemeClr>
                </a:solidFill>
              </a:rPr>
              <a:t>M&amp;C 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CB1260-0B80-AA4E-BBC2-F45D1D5D8925}"/>
              </a:ext>
            </a:extLst>
          </p:cNvPr>
          <p:cNvSpPr txBox="1"/>
          <p:nvPr/>
        </p:nvSpPr>
        <p:spPr>
          <a:xfrm>
            <a:off x="3937663" y="3482140"/>
            <a:ext cx="182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3">
                    <a:lumMod val="50000"/>
                  </a:schemeClr>
                </a:solidFill>
              </a:rPr>
              <a:t>Clock distribution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6960F5-A705-AA46-96C6-6529F668D44B}"/>
              </a:ext>
            </a:extLst>
          </p:cNvPr>
          <p:cNvSpPr txBox="1"/>
          <p:nvPr/>
        </p:nvSpPr>
        <p:spPr>
          <a:xfrm>
            <a:off x="4166597" y="1819513"/>
            <a:ext cx="778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3">
                    <a:lumMod val="50000"/>
                  </a:schemeClr>
                </a:solidFill>
              </a:rPr>
              <a:t>Power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E1A75A-63B9-6B46-8E9D-8DA59474DE6F}"/>
              </a:ext>
            </a:extLst>
          </p:cNvPr>
          <p:cNvSpPr txBox="1"/>
          <p:nvPr/>
        </p:nvSpPr>
        <p:spPr>
          <a:xfrm>
            <a:off x="3841058" y="2172624"/>
            <a:ext cx="1906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err="1">
                <a:solidFill>
                  <a:schemeClr val="accent3">
                    <a:lumMod val="50000"/>
                  </a:schemeClr>
                </a:solidFill>
              </a:rPr>
              <a:t>RFoF</a:t>
            </a:r>
            <a:br>
              <a:rPr lang="en-AU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AU" dirty="0">
                <a:solidFill>
                  <a:schemeClr val="accent3">
                    <a:lumMod val="50000"/>
                  </a:schemeClr>
                </a:solidFill>
              </a:rPr>
              <a:t>optical-&gt; electrical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58FF1D-A49F-364C-984F-E6D70A2A0122}"/>
              </a:ext>
            </a:extLst>
          </p:cNvPr>
          <p:cNvSpPr txBox="1"/>
          <p:nvPr/>
        </p:nvSpPr>
        <p:spPr>
          <a:xfrm>
            <a:off x="4077855" y="2875972"/>
            <a:ext cx="153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3">
                    <a:lumMod val="50000"/>
                  </a:schemeClr>
                </a:solidFill>
              </a:rPr>
              <a:t>NI digital units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60B3F2-F3AB-2C40-87A0-FB274F96E7EE}"/>
              </a:ext>
            </a:extLst>
          </p:cNvPr>
          <p:cNvSpPr txBox="1"/>
          <p:nvPr/>
        </p:nvSpPr>
        <p:spPr>
          <a:xfrm>
            <a:off x="4376245" y="84095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3">
                    <a:lumMod val="50000"/>
                  </a:schemeClr>
                </a:solidFill>
              </a:rPr>
              <a:t>Clock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9A3FD6-4E2A-614B-AD9C-B6756F918DBD}"/>
              </a:ext>
            </a:extLst>
          </p:cNvPr>
          <p:cNvSpPr txBox="1"/>
          <p:nvPr/>
        </p:nvSpPr>
        <p:spPr>
          <a:xfrm>
            <a:off x="4247592" y="3895475"/>
            <a:ext cx="1548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3">
                    <a:lumMod val="50000"/>
                  </a:schemeClr>
                </a:solidFill>
              </a:rPr>
              <a:t>Data transport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26F285-E374-EA4C-B048-06FE706EC7F9}"/>
              </a:ext>
            </a:extLst>
          </p:cNvPr>
          <p:cNvSpPr txBox="1"/>
          <p:nvPr/>
        </p:nvSpPr>
        <p:spPr>
          <a:xfrm>
            <a:off x="4228574" y="4576211"/>
            <a:ext cx="1166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3">
                    <a:lumMod val="50000"/>
                  </a:schemeClr>
                </a:solidFill>
              </a:rPr>
              <a:t>Freq synth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6A8F21A-146E-3F46-AD3C-A66D56BC596B}"/>
              </a:ext>
            </a:extLst>
          </p:cNvPr>
          <p:cNvCxnSpPr>
            <a:stCxn id="14" idx="3"/>
          </p:cNvCxnSpPr>
          <p:nvPr/>
        </p:nvCxnSpPr>
        <p:spPr>
          <a:xfrm>
            <a:off x="5061048" y="1025624"/>
            <a:ext cx="1552188" cy="93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7B06278-BBB5-1F4E-8C6A-9118209E9F7C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593943" y="1586860"/>
            <a:ext cx="766334" cy="1830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3310B09-EB69-434B-87DC-45E022963611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4944823" y="2004179"/>
            <a:ext cx="1409315" cy="1417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F218997-8431-604A-86E7-4E073B2DDFC8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5747285" y="2472904"/>
            <a:ext cx="606853" cy="228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FCF5089-0F92-5B4C-B5E7-A1C7D5FAE176}"/>
              </a:ext>
            </a:extLst>
          </p:cNvPr>
          <p:cNvCxnSpPr>
            <a:cxnSpLocks/>
          </p:cNvCxnSpPr>
          <p:nvPr/>
        </p:nvCxnSpPr>
        <p:spPr>
          <a:xfrm>
            <a:off x="5612634" y="3069753"/>
            <a:ext cx="622567" cy="425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EDDC82A-68D4-EE46-AC11-F2F39C5A7B8A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5764445" y="3666806"/>
            <a:ext cx="589693" cy="683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62ECFF9-30F2-B642-BF11-349DFBFA3248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5796349" y="4080141"/>
            <a:ext cx="883329" cy="664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F8C5AD7-B9EA-4C49-A970-A6067C40C902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5394599" y="4743137"/>
            <a:ext cx="977570" cy="177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924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AED3F-B7C7-1D4B-9CE2-0339D561F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Early MWA Engineering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94A0C-AA0A-CC44-9488-735A7426CB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2023-07 MWA PE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CF17C-04BA-914F-A805-5F5683E12CD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D73E03-C76A-A641-8B0D-35DF111E9C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993" y="953582"/>
            <a:ext cx="5522480" cy="3908822"/>
          </a:xfrm>
        </p:spPr>
        <p:txBody>
          <a:bodyPr>
            <a:normAutofit lnSpcReduction="10000"/>
          </a:bodyPr>
          <a:lstStyle/>
          <a:p>
            <a:pPr lvl="1"/>
            <a:r>
              <a:rPr lang="en-AU" dirty="0"/>
              <a:t>MIT Haystack: (PE: Roger </a:t>
            </a:r>
            <a:r>
              <a:rPr lang="en-AU" dirty="0" err="1"/>
              <a:t>Cappallo</a:t>
            </a:r>
            <a:r>
              <a:rPr lang="en-AU" dirty="0"/>
              <a:t>, Guru: Alan Rogers + team)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AU" dirty="0"/>
              <a:t>Antenna/LNA, beamformer	- Eric </a:t>
            </a:r>
            <a:r>
              <a:rPr lang="en-AU" dirty="0" err="1"/>
              <a:t>Kratzenberg</a:t>
            </a:r>
            <a:r>
              <a:rPr lang="en-AU" dirty="0"/>
              <a:t> &amp; Brian Corey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AU" dirty="0"/>
              <a:t>Clock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AU" dirty="0" err="1"/>
              <a:t>FinePFB</a:t>
            </a:r>
            <a:r>
              <a:rPr lang="en-AU" dirty="0"/>
              <a:t>/correlator – CSIRO + Haystack</a:t>
            </a:r>
          </a:p>
          <a:p>
            <a:pPr lvl="1"/>
            <a:endParaRPr lang="en-AU" dirty="0"/>
          </a:p>
          <a:p>
            <a:pPr lvl="1"/>
            <a:r>
              <a:rPr lang="en-AU" dirty="0"/>
              <a:t>RRI: (Prabu T, Vani, G-K + team)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AU" dirty="0"/>
              <a:t>Digital systems (ADFB, </a:t>
            </a:r>
            <a:r>
              <a:rPr lang="en-AU" dirty="0" err="1"/>
              <a:t>AgFo</a:t>
            </a:r>
            <a:r>
              <a:rPr lang="en-AU" dirty="0"/>
              <a:t>)</a:t>
            </a:r>
          </a:p>
          <a:p>
            <a:pPr lvl="1"/>
            <a:endParaRPr lang="en-AU" dirty="0"/>
          </a:p>
          <a:p>
            <a:pPr lvl="1"/>
            <a:r>
              <a:rPr lang="en-AU" dirty="0"/>
              <a:t>ANU (Guru: Frank Briggs, Mark Waterson + team)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AU" dirty="0"/>
              <a:t>Analogue Signal Conditioner + Rx</a:t>
            </a:r>
          </a:p>
          <a:p>
            <a:pPr lvl="1"/>
            <a:endParaRPr lang="en-AU" dirty="0"/>
          </a:p>
          <a:p>
            <a:pPr lvl="1"/>
            <a:r>
              <a:rPr lang="en-AU" dirty="0"/>
              <a:t>Melbourne, Curtin: Technical, logistical support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6EBE7D-EF3C-A54A-82EC-3B79FABB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712" y="0"/>
            <a:ext cx="3423128" cy="22802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CFC82B-7A5A-9B4D-AE86-AC1C620131F2}"/>
              </a:ext>
            </a:extLst>
          </p:cNvPr>
          <p:cNvSpPr txBox="1"/>
          <p:nvPr/>
        </p:nvSpPr>
        <p:spPr>
          <a:xfrm>
            <a:off x="7861635" y="158234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Sep 2005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D0D3C6-B4C1-C84C-B2ED-4FEC58147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712" y="2041237"/>
            <a:ext cx="3447444" cy="27534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A5EC0F-8814-0944-8C18-EA5C187D91E2}"/>
              </a:ext>
            </a:extLst>
          </p:cNvPr>
          <p:cNvSpPr txBox="1"/>
          <p:nvPr/>
        </p:nvSpPr>
        <p:spPr>
          <a:xfrm>
            <a:off x="7268094" y="4702590"/>
            <a:ext cx="1865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March 2005. Image: D. Herne</a:t>
            </a:r>
          </a:p>
        </p:txBody>
      </p:sp>
    </p:spTree>
    <p:extLst>
      <p:ext uri="{BB962C8B-B14F-4D97-AF65-F5344CB8AC3E}">
        <p14:creationId xmlns:p14="http://schemas.microsoft.com/office/powerpoint/2010/main" val="2322038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D63CE-9024-E843-A02A-FA89B0E6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Development – Original Concept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0E662-4A27-AE4C-876B-5A4A27B165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2023-07 MWA PE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B9143-8BBF-F74E-8E2A-DC2344049BD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7DB992-1E4D-1F45-ADF8-2B96A0AC3D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1"/>
            <a:r>
              <a:rPr lang="en-AU" dirty="0"/>
              <a:t>Originally the “Low Frequency Demonstrator”: MWA-LFD</a:t>
            </a:r>
          </a:p>
          <a:p>
            <a:pPr lvl="2"/>
            <a:r>
              <a:rPr lang="en-AU" dirty="0"/>
              <a:t>512 tiles, HW correlator, real-time </a:t>
            </a:r>
            <a:r>
              <a:rPr lang="en-AU" dirty="0" err="1"/>
              <a:t>cal</a:t>
            </a:r>
            <a:r>
              <a:rPr lang="en-AU" dirty="0"/>
              <a:t> &amp; imaging (FTW!)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03365C-EB96-A147-854E-5597409AA13A}"/>
              </a:ext>
            </a:extLst>
          </p:cNvPr>
          <p:cNvGrpSpPr/>
          <p:nvPr/>
        </p:nvGrpSpPr>
        <p:grpSpPr>
          <a:xfrm>
            <a:off x="886689" y="1577895"/>
            <a:ext cx="7195015" cy="3102865"/>
            <a:chOff x="0" y="1176120"/>
            <a:chExt cx="10076760" cy="5344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335C2F-2C5C-2547-A66B-3E8D55F77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5040000" y="1190159"/>
              <a:ext cx="5036760" cy="5319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B5A3166-5E4C-B240-AAE8-06E7DF229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0" y="1176120"/>
              <a:ext cx="5120639" cy="5344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885E5D7-B036-1949-9E16-9169A21F5287}"/>
              </a:ext>
            </a:extLst>
          </p:cNvPr>
          <p:cNvSpPr txBox="1"/>
          <p:nvPr/>
        </p:nvSpPr>
        <p:spPr>
          <a:xfrm>
            <a:off x="2044981" y="4565839"/>
            <a:ext cx="160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Aperture plane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7988CC-70C9-DF4E-AC56-3D9281D3BE95}"/>
              </a:ext>
            </a:extLst>
          </p:cNvPr>
          <p:cNvSpPr txBox="1"/>
          <p:nvPr/>
        </p:nvSpPr>
        <p:spPr>
          <a:xfrm>
            <a:off x="5761590" y="4599419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/>
              <a:t>u,v</a:t>
            </a:r>
            <a:r>
              <a:rPr lang="en-AU" dirty="0"/>
              <a:t> plane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00991B-2530-CA4A-9E32-61565C230604}"/>
              </a:ext>
            </a:extLst>
          </p:cNvPr>
          <p:cNvSpPr txBox="1"/>
          <p:nvPr/>
        </p:nvSpPr>
        <p:spPr>
          <a:xfrm>
            <a:off x="6903777" y="352808"/>
            <a:ext cx="20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From a 2007 slide…</a:t>
            </a:r>
          </a:p>
        </p:txBody>
      </p:sp>
    </p:spTree>
    <p:extLst>
      <p:ext uri="{BB962C8B-B14F-4D97-AF65-F5344CB8AC3E}">
        <p14:creationId xmlns:p14="http://schemas.microsoft.com/office/powerpoint/2010/main" val="1414603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B458-BC74-624A-AF6A-FBE8F3C85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Phase 1 era: 128T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779B26-22AF-6347-A0C1-7F4332D83C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2023-07 MWA PE Report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C23A3-9888-7E43-AB93-0E5E327358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210F20-03B1-924E-8D1E-26F26846E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08" y="941670"/>
            <a:ext cx="5062133" cy="3725942"/>
          </a:xfrm>
        </p:spPr>
        <p:txBody>
          <a:bodyPr/>
          <a:lstStyle/>
          <a:p>
            <a:pPr lvl="2"/>
            <a:r>
              <a:rPr lang="en-AU" dirty="0"/>
              <a:t>Industry partnerships for hardware and infrastructure</a:t>
            </a:r>
          </a:p>
          <a:p>
            <a:pPr lvl="2"/>
            <a:r>
              <a:rPr lang="en-AU" dirty="0"/>
              <a:t>Wandering guru: Bob </a:t>
            </a:r>
            <a:r>
              <a:rPr lang="en-AU" dirty="0" err="1"/>
              <a:t>Goeke</a:t>
            </a:r>
            <a:endParaRPr lang="en-AU" dirty="0"/>
          </a:p>
          <a:p>
            <a:pPr lvl="2"/>
            <a:r>
              <a:rPr lang="en-AU" dirty="0"/>
              <a:t>Large student/staff cohort part of construction</a:t>
            </a:r>
          </a:p>
          <a:p>
            <a:pPr lvl="2"/>
            <a:r>
              <a:rPr lang="en-AU" dirty="0"/>
              <a:t>Hybrid FPGA/GPU correlator, with very limited parameters, but does the job.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CA637AF-C9BB-364E-BD56-515A0A750C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83" r="83"/>
          <a:stretch>
            <a:fillRect/>
          </a:stretch>
        </p:blipFill>
        <p:spPr>
          <a:xfrm>
            <a:off x="5140642" y="0"/>
            <a:ext cx="3881438" cy="372546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4CA30F-7CA4-4C4C-AB7D-2B4DDDD29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43" y="3112473"/>
            <a:ext cx="8566377" cy="20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01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944" y="33468"/>
            <a:ext cx="7633855" cy="648072"/>
          </a:xfrm>
        </p:spPr>
        <p:txBody>
          <a:bodyPr>
            <a:normAutofit/>
          </a:bodyPr>
          <a:lstStyle/>
          <a:p>
            <a:r>
              <a:rPr lang="en-AU" dirty="0"/>
              <a:t>MWA digital signal path</a:t>
            </a:r>
          </a:p>
        </p:txBody>
      </p:sp>
      <p:pic>
        <p:nvPicPr>
          <p:cNvPr id="5" name="Content Placeholder 4" descr="Tremblay2015_fig1g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59" b="-4259"/>
          <a:stretch>
            <a:fillRect/>
          </a:stretch>
        </p:blipFill>
        <p:spPr>
          <a:xfrm>
            <a:off x="0" y="843559"/>
            <a:ext cx="9144000" cy="33944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B5CD-97EE-454D-9E9F-7CF7580FE560}" type="slidenum">
              <a:rPr lang="en-AU" smtClean="0"/>
              <a:t>6</a:t>
            </a:fld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3118417" y="4637856"/>
            <a:ext cx="2682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From Tremblay et al, 2015.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1" y="4384436"/>
            <a:ext cx="1825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Bespoke protocol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63689" y="4083918"/>
            <a:ext cx="1825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Bespoke protocol</a:t>
            </a:r>
          </a:p>
        </p:txBody>
      </p:sp>
      <p:cxnSp>
        <p:nvCxnSpPr>
          <p:cNvPr id="10" name="Straight Arrow Connector 9"/>
          <p:cNvCxnSpPr>
            <a:stCxn id="8" idx="0"/>
          </p:cNvCxnSpPr>
          <p:nvPr/>
        </p:nvCxnSpPr>
        <p:spPr>
          <a:xfrm flipH="1" flipV="1">
            <a:off x="2411765" y="3543858"/>
            <a:ext cx="264513" cy="540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0"/>
          </p:cNvCxnSpPr>
          <p:nvPr/>
        </p:nvCxnSpPr>
        <p:spPr>
          <a:xfrm flipH="1" flipV="1">
            <a:off x="907220" y="3866484"/>
            <a:ext cx="462570" cy="5179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11780" y="426858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10G </a:t>
            </a:r>
            <a:r>
              <a:rPr lang="en-AU" dirty="0" err="1"/>
              <a:t>ethernet</a:t>
            </a:r>
            <a:endParaRPr lang="en-AU" dirty="0"/>
          </a:p>
        </p:txBody>
      </p:sp>
      <p:cxnSp>
        <p:nvCxnSpPr>
          <p:cNvPr id="17" name="Straight Arrow Connector 16"/>
          <p:cNvCxnSpPr>
            <a:cxnSpLocks/>
            <a:stCxn id="16" idx="0"/>
          </p:cNvCxnSpPr>
          <p:nvPr/>
        </p:nvCxnSpPr>
        <p:spPr>
          <a:xfrm flipH="1" flipV="1">
            <a:off x="7829974" y="3271036"/>
            <a:ext cx="109286" cy="4250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56465" y="3696114"/>
            <a:ext cx="2165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Software correlator</a:t>
            </a:r>
            <a:br>
              <a:rPr lang="en-AU" dirty="0"/>
            </a:br>
            <a:r>
              <a:rPr lang="en-AU" dirty="0"/>
              <a:t>(could run on 6</a:t>
            </a:r>
            <a:br>
              <a:rPr lang="en-AU" dirty="0"/>
            </a:br>
            <a:r>
              <a:rPr lang="en-AU" dirty="0"/>
              <a:t>boxes with current</a:t>
            </a:r>
            <a:br>
              <a:rPr lang="en-AU" dirty="0"/>
            </a:br>
            <a:r>
              <a:rPr lang="en-AU" dirty="0"/>
              <a:t>GPU, network)</a:t>
            </a:r>
          </a:p>
        </p:txBody>
      </p:sp>
      <p:cxnSp>
        <p:nvCxnSpPr>
          <p:cNvPr id="20" name="Straight Arrow Connector 19"/>
          <p:cNvCxnSpPr>
            <a:stCxn id="15" idx="0"/>
          </p:cNvCxnSpPr>
          <p:nvPr/>
        </p:nvCxnSpPr>
        <p:spPr>
          <a:xfrm flipH="1" flipV="1">
            <a:off x="4574660" y="3401570"/>
            <a:ext cx="1257830" cy="8670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5" idx="0"/>
          </p:cNvCxnSpPr>
          <p:nvPr/>
        </p:nvCxnSpPr>
        <p:spPr>
          <a:xfrm flipV="1">
            <a:off x="5832490" y="3401570"/>
            <a:ext cx="396394" cy="8670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259270" y="106585"/>
            <a:ext cx="1680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From June 2016</a:t>
            </a:r>
            <a:br>
              <a:rPr lang="en-AU" dirty="0"/>
            </a:br>
            <a:r>
              <a:rPr lang="en-AU" dirty="0"/>
              <a:t>meeting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C2CC0B4-4B7D-0742-A863-AE7723B96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2023-07 MWA PE Report</a:t>
            </a:r>
          </a:p>
        </p:txBody>
      </p:sp>
    </p:spTree>
    <p:extLst>
      <p:ext uri="{BB962C8B-B14F-4D97-AF65-F5344CB8AC3E}">
        <p14:creationId xmlns:p14="http://schemas.microsoft.com/office/powerpoint/2010/main" val="1491706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BDB9724-5BB2-B14E-AFC8-0AA528F51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554" y="1877243"/>
            <a:ext cx="5085920" cy="338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B31C0E-658C-3445-8556-215905627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The Phase 2 era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9F01AE-7DD4-6C40-80B8-5AC83A45F8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2023-07 MWA PE Report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743C2-7827-FE41-95AE-4B6F4D4826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61BD0453-5674-3044-9D00-909760DF8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750032"/>
            <a:ext cx="4287838" cy="2411908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D495808-459E-BF40-B818-3E9A0A561C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tretch>
            <a:fillRect/>
          </a:stretch>
        </p:blipFill>
        <p:spPr>
          <a:xfrm>
            <a:off x="4347188" y="-1018508"/>
            <a:ext cx="4786652" cy="375498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14D05A-D70F-2E48-8158-6FDC13E1421F}"/>
              </a:ext>
            </a:extLst>
          </p:cNvPr>
          <p:cNvSpPr txBox="1"/>
          <p:nvPr/>
        </p:nvSpPr>
        <p:spPr>
          <a:xfrm>
            <a:off x="94360" y="827145"/>
            <a:ext cx="4193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128 New Tiles!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56 new long baselines -&gt; x2 diameter!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Redundant arrays – back in fashion!</a:t>
            </a:r>
          </a:p>
          <a:p>
            <a:endParaRPr lang="en-AU" dirty="0"/>
          </a:p>
          <a:p>
            <a:r>
              <a:rPr lang="en-AU" dirty="0"/>
              <a:t>Same Rx and signal path: 2 configurations with manual </a:t>
            </a:r>
            <a:r>
              <a:rPr lang="en-AU" dirty="0" err="1"/>
              <a:t>reconfig</a:t>
            </a:r>
            <a:r>
              <a:rPr lang="en-AU" dirty="0"/>
              <a:t> (time, risk)</a:t>
            </a:r>
          </a:p>
        </p:txBody>
      </p:sp>
    </p:spTree>
    <p:extLst>
      <p:ext uri="{BB962C8B-B14F-4D97-AF65-F5344CB8AC3E}">
        <p14:creationId xmlns:p14="http://schemas.microsoft.com/office/powerpoint/2010/main" val="2450025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B886B-64E4-C149-AD8E-FF07FFED2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The MWAX era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C70D2-DB6C-BC41-A79A-90FE84EB34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2023-07 MWA PE Report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94A22E-79E5-A744-B40A-3581D17E08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122" y="1021319"/>
            <a:ext cx="2906114" cy="3908822"/>
          </a:xfrm>
        </p:spPr>
        <p:txBody>
          <a:bodyPr>
            <a:normAutofit/>
          </a:bodyPr>
          <a:lstStyle/>
          <a:p>
            <a:pPr lvl="1"/>
            <a:r>
              <a:rPr lang="en-AU" sz="1600" dirty="0"/>
              <a:t>Paper published – please cite where appropriate!</a:t>
            </a:r>
          </a:p>
          <a:p>
            <a:pPr lvl="1"/>
            <a:endParaRPr lang="en-AU" sz="1600" dirty="0"/>
          </a:p>
          <a:p>
            <a:pPr lvl="1"/>
            <a:r>
              <a:rPr lang="en-AU" sz="1600" dirty="0"/>
              <a:t>Current/recent activities:</a:t>
            </a:r>
          </a:p>
          <a:p>
            <a:pPr lvl="2"/>
            <a:r>
              <a:rPr lang="en-AU" sz="1600" dirty="0"/>
              <a:t>Coarse channel </a:t>
            </a:r>
            <a:r>
              <a:rPr lang="en-AU" sz="1600" dirty="0" err="1"/>
              <a:t>bandshape</a:t>
            </a:r>
            <a:r>
              <a:rPr lang="en-AU" sz="1600" dirty="0"/>
              <a:t> correction</a:t>
            </a:r>
          </a:p>
          <a:p>
            <a:pPr lvl="2"/>
            <a:endParaRPr lang="en-AU" sz="1600" dirty="0"/>
          </a:p>
          <a:p>
            <a:pPr lvl="2"/>
            <a:r>
              <a:rPr lang="en-AU" sz="1600" dirty="0"/>
              <a:t>Correct vis weights (e.g. missing or flagged data)</a:t>
            </a:r>
          </a:p>
          <a:p>
            <a:pPr lvl="2"/>
            <a:endParaRPr lang="en-AU" sz="1600" dirty="0"/>
          </a:p>
          <a:p>
            <a:pPr lvl="2"/>
            <a:r>
              <a:rPr lang="en-AU" sz="1600" dirty="0"/>
              <a:t>Static delay corrections</a:t>
            </a:r>
          </a:p>
          <a:p>
            <a:pPr lvl="2"/>
            <a:endParaRPr lang="en-AU" sz="1600" dirty="0"/>
          </a:p>
          <a:p>
            <a:pPr lvl="2"/>
            <a:r>
              <a:rPr lang="en-AU" sz="1600" dirty="0"/>
              <a:t>Fringe tracking available</a:t>
            </a:r>
          </a:p>
          <a:p>
            <a:pPr lvl="2"/>
            <a:endParaRPr lang="en-AU" sz="1600" dirty="0"/>
          </a:p>
          <a:p>
            <a:pPr lvl="2"/>
            <a:endParaRPr lang="en-AU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BB696-7F8F-8446-AC6E-71D417864BE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FA86CE-3237-5547-B107-E1908EDF3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236" y="720436"/>
            <a:ext cx="6284916" cy="3472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CCBE52-6514-8244-BF63-B50E0AE3D18D}"/>
              </a:ext>
            </a:extLst>
          </p:cNvPr>
          <p:cNvSpPr txBox="1"/>
          <p:nvPr/>
        </p:nvSpPr>
        <p:spPr>
          <a:xfrm>
            <a:off x="429768" y="4443222"/>
            <a:ext cx="6046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Working towards real-time beamforming – many subtle details</a:t>
            </a:r>
          </a:p>
        </p:txBody>
      </p:sp>
    </p:spTree>
    <p:extLst>
      <p:ext uri="{BB962C8B-B14F-4D97-AF65-F5344CB8AC3E}">
        <p14:creationId xmlns:p14="http://schemas.microsoft.com/office/powerpoint/2010/main" val="2673491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7E80A-BF6F-4B4A-A426-E64F8BDC7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636" y="0"/>
            <a:ext cx="5566756" cy="487680"/>
          </a:xfrm>
        </p:spPr>
        <p:txBody>
          <a:bodyPr>
            <a:normAutofit fontScale="90000"/>
          </a:bodyPr>
          <a:lstStyle/>
          <a:p>
            <a:pPr algn="ctr"/>
            <a:r>
              <a:rPr lang="en-AU" dirty="0"/>
              <a:t>New MWA signal path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7D2FFC-3EA9-1A43-93B1-FE8D6252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2023-07 MWA PE Report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D62B27-8802-6C48-BFDB-D1FD186D3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7219-0611-A448-83E4-EC94B355CB7F}" type="slidenum">
              <a:rPr lang="en-AU" smtClean="0"/>
              <a:t>9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B3833-0F4A-5A4A-81B3-4129C5F64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51" y="428913"/>
            <a:ext cx="8414327" cy="473305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F8EA805-03D3-B54E-9FBF-7B4044296908}"/>
              </a:ext>
            </a:extLst>
          </p:cNvPr>
          <p:cNvGrpSpPr/>
          <p:nvPr/>
        </p:nvGrpSpPr>
        <p:grpSpPr>
          <a:xfrm>
            <a:off x="1455498" y="4408040"/>
            <a:ext cx="1422936" cy="783424"/>
            <a:chOff x="1455498" y="4408040"/>
            <a:chExt cx="1422936" cy="783424"/>
          </a:xfrm>
        </p:grpSpPr>
        <p:pic>
          <p:nvPicPr>
            <p:cNvPr id="6" name="Picture Placeholder 9">
              <a:extLst>
                <a:ext uri="{FF2B5EF4-FFF2-40B4-BE49-F238E27FC236}">
                  <a16:creationId xmlns:a16="http://schemas.microsoft.com/office/drawing/2014/main" id="{36B0022F-A9A3-9040-8D6F-4C2DA0F34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1455498" y="4408040"/>
              <a:ext cx="714276" cy="347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Placeholder 9">
              <a:extLst>
                <a:ext uri="{FF2B5EF4-FFF2-40B4-BE49-F238E27FC236}">
                  <a16:creationId xmlns:a16="http://schemas.microsoft.com/office/drawing/2014/main" id="{FD1484B5-8CBD-A34D-ACDE-8744941CE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1455498" y="4785006"/>
              <a:ext cx="714276" cy="347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28F1798-EB92-8343-8044-098172DD5C8F}"/>
                </a:ext>
              </a:extLst>
            </p:cNvPr>
            <p:cNvSpPr txBox="1"/>
            <p:nvPr/>
          </p:nvSpPr>
          <p:spPr>
            <a:xfrm>
              <a:off x="2169774" y="4416224"/>
              <a:ext cx="696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/>
                <a:t>Rx 17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89D437-56C2-EF42-AEFF-80902E8E953D}"/>
                </a:ext>
              </a:extLst>
            </p:cNvPr>
            <p:cNvSpPr txBox="1"/>
            <p:nvPr/>
          </p:nvSpPr>
          <p:spPr>
            <a:xfrm>
              <a:off x="2182410" y="4822132"/>
              <a:ext cx="696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/>
                <a:t>Rx 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098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CRAR 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CRAR-White-Powerpoint16-9" id="{BF95D293-AAC8-CA4B-9B1F-D9951F621973}" vid="{4218D740-5388-A847-8935-E423AC5644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ICRAR Black</Template>
  <TotalTime>1785</TotalTime>
  <Words>887</Words>
  <Application>Microsoft Macintosh PowerPoint</Application>
  <PresentationFormat>On-screen Show (16:9)</PresentationFormat>
  <Paragraphs>199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Helvetica Neue</vt:lpstr>
      <vt:lpstr>ICRAR Black</vt:lpstr>
      <vt:lpstr>Principal Engineer’s Update</vt:lpstr>
      <vt:lpstr>Outline</vt:lpstr>
      <vt:lpstr>Early MWA Engineering</vt:lpstr>
      <vt:lpstr>Development – Original Concept</vt:lpstr>
      <vt:lpstr>Phase 1 era: 128T</vt:lpstr>
      <vt:lpstr>MWA digital signal path</vt:lpstr>
      <vt:lpstr>The Phase 2 era</vt:lpstr>
      <vt:lpstr>The MWAX era</vt:lpstr>
      <vt:lpstr>New MWA signal path</vt:lpstr>
      <vt:lpstr>New Receivers: NI receiver</vt:lpstr>
      <vt:lpstr>New Receivers: SHAO Receiver</vt:lpstr>
      <vt:lpstr>Show live status pages</vt:lpstr>
      <vt:lpstr>Show live status pages</vt:lpstr>
      <vt:lpstr>The Future: From 144T towards 256T</vt:lpstr>
      <vt:lpstr>Questions?</vt:lpstr>
      <vt:lpstr>New Receivers: NI Rx “first light” (May 2022)</vt:lpstr>
      <vt:lpstr>What’s new and what’s not?</vt:lpstr>
      <vt:lpstr>Outline</vt:lpstr>
      <vt:lpstr>Receivers update</vt:lpstr>
      <vt:lpstr>New Receivers: NI receiver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Randall Wayth</dc:creator>
  <cp:lastModifiedBy>Randall Wayth</cp:lastModifiedBy>
  <cp:revision>95</cp:revision>
  <dcterms:created xsi:type="dcterms:W3CDTF">2021-06-20T21:51:33Z</dcterms:created>
  <dcterms:modified xsi:type="dcterms:W3CDTF">2023-07-25T02:07:22Z</dcterms:modified>
</cp:coreProperties>
</file>