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sldIdLst>
    <p:sldId id="256" r:id="rId2"/>
    <p:sldId id="375" r:id="rId3"/>
    <p:sldId id="376" r:id="rId4"/>
    <p:sldId id="377" r:id="rId5"/>
    <p:sldId id="378" r:id="rId6"/>
    <p:sldId id="393" r:id="rId7"/>
    <p:sldId id="394" r:id="rId8"/>
    <p:sldId id="379" r:id="rId9"/>
    <p:sldId id="381" r:id="rId10"/>
    <p:sldId id="380" r:id="rId11"/>
    <p:sldId id="382" r:id="rId12"/>
    <p:sldId id="383" r:id="rId13"/>
    <p:sldId id="384" r:id="rId14"/>
    <p:sldId id="374" r:id="rId15"/>
    <p:sldId id="370" r:id="rId16"/>
    <p:sldId id="392" r:id="rId17"/>
    <p:sldId id="39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800D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3646" autoAdjust="0"/>
  </p:normalViewPr>
  <p:slideViewPr>
    <p:cSldViewPr snapToGrid="0">
      <p:cViewPr varScale="1">
        <p:scale>
          <a:sx n="93" d="100"/>
          <a:sy n="93" d="100"/>
        </p:scale>
        <p:origin x="224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BA7B60-E5DF-4228-BCA1-1F0296E875BC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162E4D64-58D3-4F81-8B22-AFE86841BD20}">
      <dgm:prSet phldrT="[Text]"/>
      <dgm:spPr/>
      <dgm:t>
        <a:bodyPr/>
        <a:lstStyle/>
        <a:p>
          <a:r>
            <a:rPr lang="en-US" dirty="0"/>
            <a:t>Identify oldest non-protected &amp; email report</a:t>
          </a:r>
        </a:p>
      </dgm:t>
    </dgm:pt>
    <dgm:pt modelId="{C09369A9-6A4B-4D70-8DC9-F733E5E58EF1}" type="parTrans" cxnId="{DD9AE263-FDAC-4A21-802C-B97B60C5352B}">
      <dgm:prSet/>
      <dgm:spPr/>
      <dgm:t>
        <a:bodyPr/>
        <a:lstStyle/>
        <a:p>
          <a:endParaRPr lang="en-US"/>
        </a:p>
      </dgm:t>
    </dgm:pt>
    <dgm:pt modelId="{05D24285-DAE8-4DF6-AA46-4356A11769FF}" type="sibTrans" cxnId="{DD9AE263-FDAC-4A21-802C-B97B60C5352B}">
      <dgm:prSet/>
      <dgm:spPr/>
      <dgm:t>
        <a:bodyPr/>
        <a:lstStyle/>
        <a:p>
          <a:endParaRPr lang="en-US"/>
        </a:p>
      </dgm:t>
    </dgm:pt>
    <dgm:pt modelId="{0AFC8E22-4A2A-43F8-B819-D92F20510075}">
      <dgm:prSet phldrT="[Text]"/>
      <dgm:spPr/>
      <dgm:t>
        <a:bodyPr/>
        <a:lstStyle/>
        <a:p>
          <a:r>
            <a:rPr lang="en-US" dirty="0"/>
            <a:t>DG Quota Protected </a:t>
          </a:r>
          <a:r>
            <a:rPr lang="en-US" dirty="0" err="1"/>
            <a:t>obs</a:t>
          </a:r>
          <a:r>
            <a:rPr lang="en-US" dirty="0"/>
            <a:t> Management</a:t>
          </a:r>
        </a:p>
      </dgm:t>
    </dgm:pt>
    <dgm:pt modelId="{8B5E8A89-1BC9-4A3B-9928-B7FBBE20F952}" type="parTrans" cxnId="{BF4827C8-8BDC-445A-BF41-7BC10B978A0B}">
      <dgm:prSet/>
      <dgm:spPr/>
      <dgm:t>
        <a:bodyPr/>
        <a:lstStyle/>
        <a:p>
          <a:endParaRPr lang="en-US"/>
        </a:p>
      </dgm:t>
    </dgm:pt>
    <dgm:pt modelId="{1C77088F-C236-48C0-BF43-F8E4B2751D79}" type="sibTrans" cxnId="{BF4827C8-8BDC-445A-BF41-7BC10B978A0B}">
      <dgm:prSet/>
      <dgm:spPr/>
      <dgm:t>
        <a:bodyPr/>
        <a:lstStyle/>
        <a:p>
          <a:endParaRPr lang="en-US"/>
        </a:p>
      </dgm:t>
    </dgm:pt>
    <dgm:pt modelId="{F5570CB4-126F-48BD-9A70-0CDCDB9FB1A6}">
      <dgm:prSet phldrT="[Text]"/>
      <dgm:spPr/>
      <dgm:t>
        <a:bodyPr/>
        <a:lstStyle/>
        <a:p>
          <a:r>
            <a:rPr lang="en-US" dirty="0"/>
            <a:t>Automated Delete of oldest non-protected</a:t>
          </a:r>
        </a:p>
      </dgm:t>
    </dgm:pt>
    <dgm:pt modelId="{8D83D906-3DE1-4389-AC82-4D1BC172C46E}" type="parTrans" cxnId="{37A215D2-6847-44A4-8A00-6BD6FECAE6CA}">
      <dgm:prSet/>
      <dgm:spPr/>
      <dgm:t>
        <a:bodyPr/>
        <a:lstStyle/>
        <a:p>
          <a:endParaRPr lang="en-US"/>
        </a:p>
      </dgm:t>
    </dgm:pt>
    <dgm:pt modelId="{CBF377F4-3B89-4E8D-915B-82F26E0F9D1D}" type="sibTrans" cxnId="{37A215D2-6847-44A4-8A00-6BD6FECAE6CA}">
      <dgm:prSet/>
      <dgm:spPr/>
      <dgm:t>
        <a:bodyPr/>
        <a:lstStyle/>
        <a:p>
          <a:endParaRPr lang="en-US"/>
        </a:p>
      </dgm:t>
    </dgm:pt>
    <dgm:pt modelId="{594C3AF7-3FCE-4C74-9BE3-C40E18270B60}" type="pres">
      <dgm:prSet presAssocID="{B7BA7B60-E5DF-4228-BCA1-1F0296E875BC}" presName="Name0" presStyleCnt="0">
        <dgm:presLayoutVars>
          <dgm:dir/>
          <dgm:animLvl val="lvl"/>
          <dgm:resizeHandles val="exact"/>
        </dgm:presLayoutVars>
      </dgm:prSet>
      <dgm:spPr/>
    </dgm:pt>
    <dgm:pt modelId="{FBAC3DA1-13E8-40E8-9103-F4AAF42A169C}" type="pres">
      <dgm:prSet presAssocID="{162E4D64-58D3-4F81-8B22-AFE86841BD2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46752C8-4EB1-4C26-A037-579CE67130DC}" type="pres">
      <dgm:prSet presAssocID="{05D24285-DAE8-4DF6-AA46-4356A11769FF}" presName="parTxOnlySpace" presStyleCnt="0"/>
      <dgm:spPr/>
    </dgm:pt>
    <dgm:pt modelId="{8E05122C-21A4-4D2F-B514-ADF5D0E36596}" type="pres">
      <dgm:prSet presAssocID="{0AFC8E22-4A2A-43F8-B819-D92F20510075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D9C1763-7898-4F67-82C8-D800A8E9B8C5}" type="pres">
      <dgm:prSet presAssocID="{1C77088F-C236-48C0-BF43-F8E4B2751D79}" presName="parTxOnlySpace" presStyleCnt="0"/>
      <dgm:spPr/>
    </dgm:pt>
    <dgm:pt modelId="{60B77ED3-BEE6-4B83-A3CD-82F229757C23}" type="pres">
      <dgm:prSet presAssocID="{F5570CB4-126F-48BD-9A70-0CDCDB9FB1A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833A84A-3819-4B51-90DA-BE29838B3427}" type="presOf" srcId="{B7BA7B60-E5DF-4228-BCA1-1F0296E875BC}" destId="{594C3AF7-3FCE-4C74-9BE3-C40E18270B60}" srcOrd="0" destOrd="0" presId="urn:microsoft.com/office/officeart/2005/8/layout/chevron1"/>
    <dgm:cxn modelId="{DD9AE263-FDAC-4A21-802C-B97B60C5352B}" srcId="{B7BA7B60-E5DF-4228-BCA1-1F0296E875BC}" destId="{162E4D64-58D3-4F81-8B22-AFE86841BD20}" srcOrd="0" destOrd="0" parTransId="{C09369A9-6A4B-4D70-8DC9-F733E5E58EF1}" sibTransId="{05D24285-DAE8-4DF6-AA46-4356A11769FF}"/>
    <dgm:cxn modelId="{F76EB26E-D4A7-46CB-8C8B-471FDE8755C5}" type="presOf" srcId="{F5570CB4-126F-48BD-9A70-0CDCDB9FB1A6}" destId="{60B77ED3-BEE6-4B83-A3CD-82F229757C23}" srcOrd="0" destOrd="0" presId="urn:microsoft.com/office/officeart/2005/8/layout/chevron1"/>
    <dgm:cxn modelId="{BF4827C8-8BDC-445A-BF41-7BC10B978A0B}" srcId="{B7BA7B60-E5DF-4228-BCA1-1F0296E875BC}" destId="{0AFC8E22-4A2A-43F8-B819-D92F20510075}" srcOrd="1" destOrd="0" parTransId="{8B5E8A89-1BC9-4A3B-9928-B7FBBE20F952}" sibTransId="{1C77088F-C236-48C0-BF43-F8E4B2751D79}"/>
    <dgm:cxn modelId="{46AD75CA-ABDE-46C8-9882-D4B1F5622990}" type="presOf" srcId="{162E4D64-58D3-4F81-8B22-AFE86841BD20}" destId="{FBAC3DA1-13E8-40E8-9103-F4AAF42A169C}" srcOrd="0" destOrd="0" presId="urn:microsoft.com/office/officeart/2005/8/layout/chevron1"/>
    <dgm:cxn modelId="{37A215D2-6847-44A4-8A00-6BD6FECAE6CA}" srcId="{B7BA7B60-E5DF-4228-BCA1-1F0296E875BC}" destId="{F5570CB4-126F-48BD-9A70-0CDCDB9FB1A6}" srcOrd="2" destOrd="0" parTransId="{8D83D906-3DE1-4389-AC82-4D1BC172C46E}" sibTransId="{CBF377F4-3B89-4E8D-915B-82F26E0F9D1D}"/>
    <dgm:cxn modelId="{A01515E1-F5D0-46CD-82EF-1BEEABE4A10B}" type="presOf" srcId="{0AFC8E22-4A2A-43F8-B819-D92F20510075}" destId="{8E05122C-21A4-4D2F-B514-ADF5D0E36596}" srcOrd="0" destOrd="0" presId="urn:microsoft.com/office/officeart/2005/8/layout/chevron1"/>
    <dgm:cxn modelId="{94D4C61F-56AE-4760-A264-ABF204219F79}" type="presParOf" srcId="{594C3AF7-3FCE-4C74-9BE3-C40E18270B60}" destId="{FBAC3DA1-13E8-40E8-9103-F4AAF42A169C}" srcOrd="0" destOrd="0" presId="urn:microsoft.com/office/officeart/2005/8/layout/chevron1"/>
    <dgm:cxn modelId="{6C0CC377-8987-4726-BBC3-375FE914CB2F}" type="presParOf" srcId="{594C3AF7-3FCE-4C74-9BE3-C40E18270B60}" destId="{846752C8-4EB1-4C26-A037-579CE67130DC}" srcOrd="1" destOrd="0" presId="urn:microsoft.com/office/officeart/2005/8/layout/chevron1"/>
    <dgm:cxn modelId="{999C07E5-9715-462E-8945-D05C6DE52F70}" type="presParOf" srcId="{594C3AF7-3FCE-4C74-9BE3-C40E18270B60}" destId="{8E05122C-21A4-4D2F-B514-ADF5D0E36596}" srcOrd="2" destOrd="0" presId="urn:microsoft.com/office/officeart/2005/8/layout/chevron1"/>
    <dgm:cxn modelId="{4400BEF0-3217-40E7-8DC1-139B44394AA9}" type="presParOf" srcId="{594C3AF7-3FCE-4C74-9BE3-C40E18270B60}" destId="{4D9C1763-7898-4F67-82C8-D800A8E9B8C5}" srcOrd="3" destOrd="0" presId="urn:microsoft.com/office/officeart/2005/8/layout/chevron1"/>
    <dgm:cxn modelId="{38C15679-6B07-4290-AF4F-C16908043EE1}" type="presParOf" srcId="{594C3AF7-3FCE-4C74-9BE3-C40E18270B60}" destId="{60B77ED3-BEE6-4B83-A3CD-82F229757C2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EADD0B-C181-47AD-9351-BEB5EAAA5FDE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56CADFD-F239-4C37-A050-8D50E72766AA}">
      <dgm:prSet phldrT="[Text]" custT="1"/>
      <dgm:spPr/>
      <dgm:t>
        <a:bodyPr/>
        <a:lstStyle/>
        <a:p>
          <a:r>
            <a:rPr lang="en-US" sz="1600" dirty="0"/>
            <a:t>Proposal</a:t>
          </a:r>
        </a:p>
      </dgm:t>
    </dgm:pt>
    <dgm:pt modelId="{D43D3A52-E19B-44B0-8351-C384B24E3FCC}" type="parTrans" cxnId="{45BFF5BA-9001-45BF-8E8C-648DCE3968E1}">
      <dgm:prSet/>
      <dgm:spPr/>
      <dgm:t>
        <a:bodyPr/>
        <a:lstStyle/>
        <a:p>
          <a:endParaRPr lang="en-US"/>
        </a:p>
      </dgm:t>
    </dgm:pt>
    <dgm:pt modelId="{716056CE-CB72-465D-8705-8F5312AAA048}" type="sibTrans" cxnId="{45BFF5BA-9001-45BF-8E8C-648DCE3968E1}">
      <dgm:prSet/>
      <dgm:spPr/>
      <dgm:t>
        <a:bodyPr/>
        <a:lstStyle/>
        <a:p>
          <a:endParaRPr lang="en-US"/>
        </a:p>
      </dgm:t>
    </dgm:pt>
    <dgm:pt modelId="{E0905D36-0B2A-4A3A-ABA6-E16B3FB86E80}">
      <dgm:prSet phldrT="[Text]" custT="1"/>
      <dgm:spPr/>
      <dgm:t>
        <a:bodyPr/>
        <a:lstStyle/>
        <a:p>
          <a:r>
            <a:rPr lang="en-US" sz="1600" dirty="0"/>
            <a:t>Data is Public</a:t>
          </a:r>
        </a:p>
      </dgm:t>
    </dgm:pt>
    <dgm:pt modelId="{A04C3709-8193-4932-AE53-AD5C1E37BF0A}" type="parTrans" cxnId="{AB322546-18EC-4A6C-88DE-56EADB182FD4}">
      <dgm:prSet/>
      <dgm:spPr/>
      <dgm:t>
        <a:bodyPr/>
        <a:lstStyle/>
        <a:p>
          <a:endParaRPr lang="en-US"/>
        </a:p>
      </dgm:t>
    </dgm:pt>
    <dgm:pt modelId="{08F614E8-B046-4B6D-A9BB-9EEF8C7DFC98}" type="sibTrans" cxnId="{AB322546-18EC-4A6C-88DE-56EADB182FD4}">
      <dgm:prSet/>
      <dgm:spPr/>
      <dgm:t>
        <a:bodyPr/>
        <a:lstStyle/>
        <a:p>
          <a:endParaRPr lang="en-US"/>
        </a:p>
      </dgm:t>
    </dgm:pt>
    <dgm:pt modelId="{70B28799-E092-4D08-80D5-602FA5188A1E}">
      <dgm:prSet phldrT="[Text]" custT="1"/>
      <dgm:spPr/>
      <dgm:t>
        <a:bodyPr/>
        <a:lstStyle/>
        <a:p>
          <a:r>
            <a:rPr lang="en-US" sz="1600" dirty="0"/>
            <a:t>Data Removal</a:t>
          </a:r>
        </a:p>
      </dgm:t>
    </dgm:pt>
    <dgm:pt modelId="{E2E7DDB1-12CB-4725-AA92-F74CD05D0655}" type="parTrans" cxnId="{9D21893B-5EA7-4EF9-9C26-919405977EA8}">
      <dgm:prSet/>
      <dgm:spPr/>
      <dgm:t>
        <a:bodyPr/>
        <a:lstStyle/>
        <a:p>
          <a:endParaRPr lang="en-US"/>
        </a:p>
      </dgm:t>
    </dgm:pt>
    <dgm:pt modelId="{343CB354-11D0-4337-B96E-68CBEBBCB414}" type="sibTrans" cxnId="{9D21893B-5EA7-4EF9-9C26-919405977EA8}">
      <dgm:prSet/>
      <dgm:spPr/>
      <dgm:t>
        <a:bodyPr/>
        <a:lstStyle/>
        <a:p>
          <a:endParaRPr lang="en-US"/>
        </a:p>
      </dgm:t>
    </dgm:pt>
    <dgm:pt modelId="{A644C066-69C5-4115-A0DA-C96CF946D517}">
      <dgm:prSet phldrT="[Text]" custT="1"/>
      <dgm:spPr/>
      <dgm:t>
        <a:bodyPr/>
        <a:lstStyle/>
        <a:p>
          <a:r>
            <a:rPr lang="en-US" sz="1600" dirty="0"/>
            <a:t>Schedule</a:t>
          </a:r>
        </a:p>
      </dgm:t>
    </dgm:pt>
    <dgm:pt modelId="{9730D43A-8A2B-4971-8CBB-FC952B0F2826}" type="parTrans" cxnId="{8C0DD6FF-3453-4ED4-AE06-4751EFDFA6D9}">
      <dgm:prSet/>
      <dgm:spPr/>
      <dgm:t>
        <a:bodyPr/>
        <a:lstStyle/>
        <a:p>
          <a:endParaRPr lang="en-US"/>
        </a:p>
      </dgm:t>
    </dgm:pt>
    <dgm:pt modelId="{39434B22-D6E3-4DE8-A4CE-007F901211A8}" type="sibTrans" cxnId="{8C0DD6FF-3453-4ED4-AE06-4751EFDFA6D9}">
      <dgm:prSet/>
      <dgm:spPr/>
      <dgm:t>
        <a:bodyPr/>
        <a:lstStyle/>
        <a:p>
          <a:endParaRPr lang="en-US"/>
        </a:p>
      </dgm:t>
    </dgm:pt>
    <dgm:pt modelId="{CC962B0C-995F-41B8-85FE-71E681CB1209}">
      <dgm:prSet phldrT="[Text]" custT="1"/>
      <dgm:spPr/>
      <dgm:t>
        <a:bodyPr/>
        <a:lstStyle/>
        <a:p>
          <a:r>
            <a:rPr lang="en-US" sz="1600" dirty="0"/>
            <a:t>Observe</a:t>
          </a:r>
        </a:p>
      </dgm:t>
    </dgm:pt>
    <dgm:pt modelId="{E2D684CC-AB6F-4A79-BAE5-3DEF0C34A775}" type="parTrans" cxnId="{BB33AC12-D0E6-49D1-B29A-015459D6AA17}">
      <dgm:prSet/>
      <dgm:spPr/>
      <dgm:t>
        <a:bodyPr/>
        <a:lstStyle/>
        <a:p>
          <a:endParaRPr lang="en-US"/>
        </a:p>
      </dgm:t>
    </dgm:pt>
    <dgm:pt modelId="{315822F3-6722-4B1E-82A8-89E43A075986}" type="sibTrans" cxnId="{BB33AC12-D0E6-49D1-B29A-015459D6AA17}">
      <dgm:prSet/>
      <dgm:spPr/>
      <dgm:t>
        <a:bodyPr/>
        <a:lstStyle/>
        <a:p>
          <a:endParaRPr lang="en-US"/>
        </a:p>
      </dgm:t>
    </dgm:pt>
    <dgm:pt modelId="{A31B31CB-D7B9-4602-BA66-E86BDDAA3FFA}">
      <dgm:prSet phldrT="[Text]" custT="1"/>
      <dgm:spPr/>
      <dgm:t>
        <a:bodyPr/>
        <a:lstStyle/>
        <a:p>
          <a:r>
            <a:rPr lang="en-US" sz="1200" dirty="0"/>
            <a:t>Proprietary Period</a:t>
          </a:r>
        </a:p>
      </dgm:t>
    </dgm:pt>
    <dgm:pt modelId="{4E8E544C-92D4-4695-8C7B-63010D42C6CC}" type="parTrans" cxnId="{8204B9BB-BC7B-4DA2-8691-FC7349CD0CC4}">
      <dgm:prSet/>
      <dgm:spPr/>
      <dgm:t>
        <a:bodyPr/>
        <a:lstStyle/>
        <a:p>
          <a:endParaRPr lang="en-US"/>
        </a:p>
      </dgm:t>
    </dgm:pt>
    <dgm:pt modelId="{B0158B75-F795-4BC8-AC51-0508ACA0FC1D}" type="sibTrans" cxnId="{8204B9BB-BC7B-4DA2-8691-FC7349CD0CC4}">
      <dgm:prSet/>
      <dgm:spPr/>
      <dgm:t>
        <a:bodyPr/>
        <a:lstStyle/>
        <a:p>
          <a:endParaRPr lang="en-US"/>
        </a:p>
      </dgm:t>
    </dgm:pt>
    <dgm:pt modelId="{D599EBCC-9014-41FA-A60D-F5F3828F35DF}">
      <dgm:prSet phldrT="[Text]" custT="1"/>
      <dgm:spPr/>
      <dgm:t>
        <a:bodyPr/>
        <a:lstStyle/>
        <a:p>
          <a:r>
            <a:rPr lang="en-US" sz="1600" dirty="0"/>
            <a:t>Science Team backup/ archive</a:t>
          </a:r>
        </a:p>
      </dgm:t>
    </dgm:pt>
    <dgm:pt modelId="{6819C2ED-ECC7-4ED7-AAE5-A01B95499380}" type="parTrans" cxnId="{BD680B7B-A260-44BF-BFA5-28BC65E4F827}">
      <dgm:prSet/>
      <dgm:spPr/>
      <dgm:t>
        <a:bodyPr/>
        <a:lstStyle/>
        <a:p>
          <a:endParaRPr lang="en-US"/>
        </a:p>
      </dgm:t>
    </dgm:pt>
    <dgm:pt modelId="{393D6BA8-85AA-41D0-8C8D-2A61D539F0E4}" type="sibTrans" cxnId="{BD680B7B-A260-44BF-BFA5-28BC65E4F827}">
      <dgm:prSet/>
      <dgm:spPr/>
      <dgm:t>
        <a:bodyPr/>
        <a:lstStyle/>
        <a:p>
          <a:endParaRPr lang="en-US"/>
        </a:p>
      </dgm:t>
    </dgm:pt>
    <dgm:pt modelId="{CC03ACEB-2F1D-4A85-8104-D7456B020AE0}" type="pres">
      <dgm:prSet presAssocID="{B8EADD0B-C181-47AD-9351-BEB5EAAA5FDE}" presName="cycle" presStyleCnt="0">
        <dgm:presLayoutVars>
          <dgm:dir/>
          <dgm:resizeHandles val="exact"/>
        </dgm:presLayoutVars>
      </dgm:prSet>
      <dgm:spPr/>
    </dgm:pt>
    <dgm:pt modelId="{55F8701F-BBEA-4C62-95A8-B4F0EB995A5E}" type="pres">
      <dgm:prSet presAssocID="{D56CADFD-F239-4C37-A050-8D50E72766AA}" presName="node" presStyleLbl="node1" presStyleIdx="0" presStyleCnt="7">
        <dgm:presLayoutVars>
          <dgm:bulletEnabled val="1"/>
        </dgm:presLayoutVars>
      </dgm:prSet>
      <dgm:spPr/>
    </dgm:pt>
    <dgm:pt modelId="{48E930DC-F0A3-42DF-A7F2-71B06DEA8F71}" type="pres">
      <dgm:prSet presAssocID="{716056CE-CB72-465D-8705-8F5312AAA048}" presName="sibTrans" presStyleLbl="sibTrans2D1" presStyleIdx="0" presStyleCnt="7"/>
      <dgm:spPr/>
    </dgm:pt>
    <dgm:pt modelId="{0372CF4D-F4B1-4D84-B6AE-0E5E35D6C9D8}" type="pres">
      <dgm:prSet presAssocID="{716056CE-CB72-465D-8705-8F5312AAA048}" presName="connectorText" presStyleLbl="sibTrans2D1" presStyleIdx="0" presStyleCnt="7"/>
      <dgm:spPr/>
    </dgm:pt>
    <dgm:pt modelId="{CA2143B2-C99D-4B7B-9664-D9055A75C18C}" type="pres">
      <dgm:prSet presAssocID="{A644C066-69C5-4115-A0DA-C96CF946D517}" presName="node" presStyleLbl="node1" presStyleIdx="1" presStyleCnt="7">
        <dgm:presLayoutVars>
          <dgm:bulletEnabled val="1"/>
        </dgm:presLayoutVars>
      </dgm:prSet>
      <dgm:spPr/>
    </dgm:pt>
    <dgm:pt modelId="{0C55FDB6-8E21-40E7-A757-FC120262A60C}" type="pres">
      <dgm:prSet presAssocID="{39434B22-D6E3-4DE8-A4CE-007F901211A8}" presName="sibTrans" presStyleLbl="sibTrans2D1" presStyleIdx="1" presStyleCnt="7"/>
      <dgm:spPr/>
    </dgm:pt>
    <dgm:pt modelId="{688695A7-DB6C-41CD-B37D-38130E397708}" type="pres">
      <dgm:prSet presAssocID="{39434B22-D6E3-4DE8-A4CE-007F901211A8}" presName="connectorText" presStyleLbl="sibTrans2D1" presStyleIdx="1" presStyleCnt="7"/>
      <dgm:spPr/>
    </dgm:pt>
    <dgm:pt modelId="{F949AF94-CA8B-487B-B4B8-7F885EB3F4CD}" type="pres">
      <dgm:prSet presAssocID="{CC962B0C-995F-41B8-85FE-71E681CB1209}" presName="node" presStyleLbl="node1" presStyleIdx="2" presStyleCnt="7">
        <dgm:presLayoutVars>
          <dgm:bulletEnabled val="1"/>
        </dgm:presLayoutVars>
      </dgm:prSet>
      <dgm:spPr/>
    </dgm:pt>
    <dgm:pt modelId="{EAC4586B-37C5-4DC4-9C1C-8B2364040314}" type="pres">
      <dgm:prSet presAssocID="{315822F3-6722-4B1E-82A8-89E43A075986}" presName="sibTrans" presStyleLbl="sibTrans2D1" presStyleIdx="2" presStyleCnt="7"/>
      <dgm:spPr/>
    </dgm:pt>
    <dgm:pt modelId="{79FA4C5F-D674-417F-AEC6-78EA3DD67988}" type="pres">
      <dgm:prSet presAssocID="{315822F3-6722-4B1E-82A8-89E43A075986}" presName="connectorText" presStyleLbl="sibTrans2D1" presStyleIdx="2" presStyleCnt="7"/>
      <dgm:spPr/>
    </dgm:pt>
    <dgm:pt modelId="{A95CE11A-CA02-45B0-BA62-BE69C91322A6}" type="pres">
      <dgm:prSet presAssocID="{A31B31CB-D7B9-4602-BA66-E86BDDAA3FFA}" presName="node" presStyleLbl="node1" presStyleIdx="3" presStyleCnt="7">
        <dgm:presLayoutVars>
          <dgm:bulletEnabled val="1"/>
        </dgm:presLayoutVars>
      </dgm:prSet>
      <dgm:spPr/>
    </dgm:pt>
    <dgm:pt modelId="{D1F907BC-BCD8-4674-A221-0CBC6C11F8B6}" type="pres">
      <dgm:prSet presAssocID="{B0158B75-F795-4BC8-AC51-0508ACA0FC1D}" presName="sibTrans" presStyleLbl="sibTrans2D1" presStyleIdx="3" presStyleCnt="7"/>
      <dgm:spPr/>
    </dgm:pt>
    <dgm:pt modelId="{0AA866AB-4333-49F4-8B38-C5B4A55D94BF}" type="pres">
      <dgm:prSet presAssocID="{B0158B75-F795-4BC8-AC51-0508ACA0FC1D}" presName="connectorText" presStyleLbl="sibTrans2D1" presStyleIdx="3" presStyleCnt="7"/>
      <dgm:spPr/>
    </dgm:pt>
    <dgm:pt modelId="{318952C6-47BE-4DD6-B340-953D572ED8D3}" type="pres">
      <dgm:prSet presAssocID="{E0905D36-0B2A-4A3A-ABA6-E16B3FB86E80}" presName="node" presStyleLbl="node1" presStyleIdx="4" presStyleCnt="7">
        <dgm:presLayoutVars>
          <dgm:bulletEnabled val="1"/>
        </dgm:presLayoutVars>
      </dgm:prSet>
      <dgm:spPr/>
    </dgm:pt>
    <dgm:pt modelId="{DC1E827A-5B7C-4CD1-BD52-198E418F3A77}" type="pres">
      <dgm:prSet presAssocID="{08F614E8-B046-4B6D-A9BB-9EEF8C7DFC98}" presName="sibTrans" presStyleLbl="sibTrans2D1" presStyleIdx="4" presStyleCnt="7"/>
      <dgm:spPr/>
    </dgm:pt>
    <dgm:pt modelId="{448E927D-1BB6-4EA0-B51B-239427562F67}" type="pres">
      <dgm:prSet presAssocID="{08F614E8-B046-4B6D-A9BB-9EEF8C7DFC98}" presName="connectorText" presStyleLbl="sibTrans2D1" presStyleIdx="4" presStyleCnt="7"/>
      <dgm:spPr/>
    </dgm:pt>
    <dgm:pt modelId="{F3F82F0C-6C16-4E2B-A379-F016591D6BDB}" type="pres">
      <dgm:prSet presAssocID="{D599EBCC-9014-41FA-A60D-F5F3828F35DF}" presName="node" presStyleLbl="node1" presStyleIdx="5" presStyleCnt="7">
        <dgm:presLayoutVars>
          <dgm:bulletEnabled val="1"/>
        </dgm:presLayoutVars>
      </dgm:prSet>
      <dgm:spPr/>
    </dgm:pt>
    <dgm:pt modelId="{48698C92-5B5C-46E6-9A70-2B07D68E4BE6}" type="pres">
      <dgm:prSet presAssocID="{393D6BA8-85AA-41D0-8C8D-2A61D539F0E4}" presName="sibTrans" presStyleLbl="sibTrans2D1" presStyleIdx="5" presStyleCnt="7"/>
      <dgm:spPr/>
    </dgm:pt>
    <dgm:pt modelId="{6B4296C0-40FE-49A4-A28B-402B6153139F}" type="pres">
      <dgm:prSet presAssocID="{393D6BA8-85AA-41D0-8C8D-2A61D539F0E4}" presName="connectorText" presStyleLbl="sibTrans2D1" presStyleIdx="5" presStyleCnt="7"/>
      <dgm:spPr/>
    </dgm:pt>
    <dgm:pt modelId="{CE97D598-2389-4F81-83C5-D0EA67A3C77E}" type="pres">
      <dgm:prSet presAssocID="{70B28799-E092-4D08-80D5-602FA5188A1E}" presName="node" presStyleLbl="node1" presStyleIdx="6" presStyleCnt="7">
        <dgm:presLayoutVars>
          <dgm:bulletEnabled val="1"/>
        </dgm:presLayoutVars>
      </dgm:prSet>
      <dgm:spPr/>
    </dgm:pt>
    <dgm:pt modelId="{5FE5ED22-BB2D-4F48-A4AF-DA09956BEB9E}" type="pres">
      <dgm:prSet presAssocID="{343CB354-11D0-4337-B96E-68CBEBBCB414}" presName="sibTrans" presStyleLbl="sibTrans2D1" presStyleIdx="6" presStyleCnt="7"/>
      <dgm:spPr/>
    </dgm:pt>
    <dgm:pt modelId="{4E709103-FC22-48F9-8ACD-CE841F18A54D}" type="pres">
      <dgm:prSet presAssocID="{343CB354-11D0-4337-B96E-68CBEBBCB414}" presName="connectorText" presStyleLbl="sibTrans2D1" presStyleIdx="6" presStyleCnt="7"/>
      <dgm:spPr/>
    </dgm:pt>
  </dgm:ptLst>
  <dgm:cxnLst>
    <dgm:cxn modelId="{323AE301-4C10-40A6-98BB-F05FAC47CFF1}" type="presOf" srcId="{343CB354-11D0-4337-B96E-68CBEBBCB414}" destId="{5FE5ED22-BB2D-4F48-A4AF-DA09956BEB9E}" srcOrd="0" destOrd="0" presId="urn:microsoft.com/office/officeart/2005/8/layout/cycle2"/>
    <dgm:cxn modelId="{BB33AC12-D0E6-49D1-B29A-015459D6AA17}" srcId="{B8EADD0B-C181-47AD-9351-BEB5EAAA5FDE}" destId="{CC962B0C-995F-41B8-85FE-71E681CB1209}" srcOrd="2" destOrd="0" parTransId="{E2D684CC-AB6F-4A79-BAE5-3DEF0C34A775}" sibTransId="{315822F3-6722-4B1E-82A8-89E43A075986}"/>
    <dgm:cxn modelId="{3E34AA14-70B2-452D-B3E3-31780E472F6C}" type="presOf" srcId="{315822F3-6722-4B1E-82A8-89E43A075986}" destId="{79FA4C5F-D674-417F-AEC6-78EA3DD67988}" srcOrd="1" destOrd="0" presId="urn:microsoft.com/office/officeart/2005/8/layout/cycle2"/>
    <dgm:cxn modelId="{D7391B24-3161-49DE-BBEF-BB673A125D2A}" type="presOf" srcId="{A31B31CB-D7B9-4602-BA66-E86BDDAA3FFA}" destId="{A95CE11A-CA02-45B0-BA62-BE69C91322A6}" srcOrd="0" destOrd="0" presId="urn:microsoft.com/office/officeart/2005/8/layout/cycle2"/>
    <dgm:cxn modelId="{9D21893B-5EA7-4EF9-9C26-919405977EA8}" srcId="{B8EADD0B-C181-47AD-9351-BEB5EAAA5FDE}" destId="{70B28799-E092-4D08-80D5-602FA5188A1E}" srcOrd="6" destOrd="0" parTransId="{E2E7DDB1-12CB-4725-AA92-F74CD05D0655}" sibTransId="{343CB354-11D0-4337-B96E-68CBEBBCB414}"/>
    <dgm:cxn modelId="{F2905245-9EF5-4BE5-BB06-8382013ADA7D}" type="presOf" srcId="{39434B22-D6E3-4DE8-A4CE-007F901211A8}" destId="{688695A7-DB6C-41CD-B37D-38130E397708}" srcOrd="1" destOrd="0" presId="urn:microsoft.com/office/officeart/2005/8/layout/cycle2"/>
    <dgm:cxn modelId="{AB322546-18EC-4A6C-88DE-56EADB182FD4}" srcId="{B8EADD0B-C181-47AD-9351-BEB5EAAA5FDE}" destId="{E0905D36-0B2A-4A3A-ABA6-E16B3FB86E80}" srcOrd="4" destOrd="0" parTransId="{A04C3709-8193-4932-AE53-AD5C1E37BF0A}" sibTransId="{08F614E8-B046-4B6D-A9BB-9EEF8C7DFC98}"/>
    <dgm:cxn modelId="{90199F50-8579-4259-8A55-6ACED4C56B56}" type="presOf" srcId="{D599EBCC-9014-41FA-A60D-F5F3828F35DF}" destId="{F3F82F0C-6C16-4E2B-A379-F016591D6BDB}" srcOrd="0" destOrd="0" presId="urn:microsoft.com/office/officeart/2005/8/layout/cycle2"/>
    <dgm:cxn modelId="{70437C5B-7662-4EE4-9D02-06C5E503F959}" type="presOf" srcId="{315822F3-6722-4B1E-82A8-89E43A075986}" destId="{EAC4586B-37C5-4DC4-9C1C-8B2364040314}" srcOrd="0" destOrd="0" presId="urn:microsoft.com/office/officeart/2005/8/layout/cycle2"/>
    <dgm:cxn modelId="{CECF7369-75B7-4D04-9404-7D8319D9A538}" type="presOf" srcId="{08F614E8-B046-4B6D-A9BB-9EEF8C7DFC98}" destId="{448E927D-1BB6-4EA0-B51B-239427562F67}" srcOrd="1" destOrd="0" presId="urn:microsoft.com/office/officeart/2005/8/layout/cycle2"/>
    <dgm:cxn modelId="{E0050A78-C606-4EAE-BC02-DD586EC6DD05}" type="presOf" srcId="{D56CADFD-F239-4C37-A050-8D50E72766AA}" destId="{55F8701F-BBEA-4C62-95A8-B4F0EB995A5E}" srcOrd="0" destOrd="0" presId="urn:microsoft.com/office/officeart/2005/8/layout/cycle2"/>
    <dgm:cxn modelId="{BD680B7B-A260-44BF-BFA5-28BC65E4F827}" srcId="{B8EADD0B-C181-47AD-9351-BEB5EAAA5FDE}" destId="{D599EBCC-9014-41FA-A60D-F5F3828F35DF}" srcOrd="5" destOrd="0" parTransId="{6819C2ED-ECC7-4ED7-AAE5-A01B95499380}" sibTransId="{393D6BA8-85AA-41D0-8C8D-2A61D539F0E4}"/>
    <dgm:cxn modelId="{854FDA7E-C378-4D34-8568-E2DAE266B8EC}" type="presOf" srcId="{B0158B75-F795-4BC8-AC51-0508ACA0FC1D}" destId="{0AA866AB-4333-49F4-8B38-C5B4A55D94BF}" srcOrd="1" destOrd="0" presId="urn:microsoft.com/office/officeart/2005/8/layout/cycle2"/>
    <dgm:cxn modelId="{E99AF787-B649-42FE-9BD7-D42916B721AE}" type="presOf" srcId="{39434B22-D6E3-4DE8-A4CE-007F901211A8}" destId="{0C55FDB6-8E21-40E7-A757-FC120262A60C}" srcOrd="0" destOrd="0" presId="urn:microsoft.com/office/officeart/2005/8/layout/cycle2"/>
    <dgm:cxn modelId="{B310E489-57CC-412D-B967-F59BA82996E4}" type="presOf" srcId="{B0158B75-F795-4BC8-AC51-0508ACA0FC1D}" destId="{D1F907BC-BCD8-4674-A221-0CBC6C11F8B6}" srcOrd="0" destOrd="0" presId="urn:microsoft.com/office/officeart/2005/8/layout/cycle2"/>
    <dgm:cxn modelId="{CF2DECA8-BD73-42C8-8D0C-8FE5B427E837}" type="presOf" srcId="{393D6BA8-85AA-41D0-8C8D-2A61D539F0E4}" destId="{48698C92-5B5C-46E6-9A70-2B07D68E4BE6}" srcOrd="0" destOrd="0" presId="urn:microsoft.com/office/officeart/2005/8/layout/cycle2"/>
    <dgm:cxn modelId="{A0ECDDAE-12EC-4EBB-B25B-F801E37761D8}" type="presOf" srcId="{343CB354-11D0-4337-B96E-68CBEBBCB414}" destId="{4E709103-FC22-48F9-8ACD-CE841F18A54D}" srcOrd="1" destOrd="0" presId="urn:microsoft.com/office/officeart/2005/8/layout/cycle2"/>
    <dgm:cxn modelId="{45BFF5BA-9001-45BF-8E8C-648DCE3968E1}" srcId="{B8EADD0B-C181-47AD-9351-BEB5EAAA5FDE}" destId="{D56CADFD-F239-4C37-A050-8D50E72766AA}" srcOrd="0" destOrd="0" parTransId="{D43D3A52-E19B-44B0-8351-C384B24E3FCC}" sibTransId="{716056CE-CB72-465D-8705-8F5312AAA048}"/>
    <dgm:cxn modelId="{8204B9BB-BC7B-4DA2-8691-FC7349CD0CC4}" srcId="{B8EADD0B-C181-47AD-9351-BEB5EAAA5FDE}" destId="{A31B31CB-D7B9-4602-BA66-E86BDDAA3FFA}" srcOrd="3" destOrd="0" parTransId="{4E8E544C-92D4-4695-8C7B-63010D42C6CC}" sibTransId="{B0158B75-F795-4BC8-AC51-0508ACA0FC1D}"/>
    <dgm:cxn modelId="{0C21D1DC-6AFD-4763-8934-653BD12FD72B}" type="presOf" srcId="{E0905D36-0B2A-4A3A-ABA6-E16B3FB86E80}" destId="{318952C6-47BE-4DD6-B340-953D572ED8D3}" srcOrd="0" destOrd="0" presId="urn:microsoft.com/office/officeart/2005/8/layout/cycle2"/>
    <dgm:cxn modelId="{4F8E34DD-0C85-4296-B69D-0B928B2F595B}" type="presOf" srcId="{A644C066-69C5-4115-A0DA-C96CF946D517}" destId="{CA2143B2-C99D-4B7B-9664-D9055A75C18C}" srcOrd="0" destOrd="0" presId="urn:microsoft.com/office/officeart/2005/8/layout/cycle2"/>
    <dgm:cxn modelId="{894CDCDE-6CF7-4DF5-855D-C5036C0FD062}" type="presOf" srcId="{CC962B0C-995F-41B8-85FE-71E681CB1209}" destId="{F949AF94-CA8B-487B-B4B8-7F885EB3F4CD}" srcOrd="0" destOrd="0" presId="urn:microsoft.com/office/officeart/2005/8/layout/cycle2"/>
    <dgm:cxn modelId="{D55DA3E4-6D8A-42DF-A175-E44552990219}" type="presOf" srcId="{716056CE-CB72-465D-8705-8F5312AAA048}" destId="{0372CF4D-F4B1-4D84-B6AE-0E5E35D6C9D8}" srcOrd="1" destOrd="0" presId="urn:microsoft.com/office/officeart/2005/8/layout/cycle2"/>
    <dgm:cxn modelId="{99FB89E8-E5AB-4D4D-B934-37CA18C95D43}" type="presOf" srcId="{70B28799-E092-4D08-80D5-602FA5188A1E}" destId="{CE97D598-2389-4F81-83C5-D0EA67A3C77E}" srcOrd="0" destOrd="0" presId="urn:microsoft.com/office/officeart/2005/8/layout/cycle2"/>
    <dgm:cxn modelId="{A8C483EA-83F9-4D99-816E-9D7CE5A537A1}" type="presOf" srcId="{716056CE-CB72-465D-8705-8F5312AAA048}" destId="{48E930DC-F0A3-42DF-A7F2-71B06DEA8F71}" srcOrd="0" destOrd="0" presId="urn:microsoft.com/office/officeart/2005/8/layout/cycle2"/>
    <dgm:cxn modelId="{7BEAA1EB-01F3-4FDB-844F-82728B92788F}" type="presOf" srcId="{B8EADD0B-C181-47AD-9351-BEB5EAAA5FDE}" destId="{CC03ACEB-2F1D-4A85-8104-D7456B020AE0}" srcOrd="0" destOrd="0" presId="urn:microsoft.com/office/officeart/2005/8/layout/cycle2"/>
    <dgm:cxn modelId="{3B5497ED-0DCC-419A-A060-127CA55E1711}" type="presOf" srcId="{393D6BA8-85AA-41D0-8C8D-2A61D539F0E4}" destId="{6B4296C0-40FE-49A4-A28B-402B6153139F}" srcOrd="1" destOrd="0" presId="urn:microsoft.com/office/officeart/2005/8/layout/cycle2"/>
    <dgm:cxn modelId="{44C9FFF5-0D54-44B0-ABA3-61CB73B884AD}" type="presOf" srcId="{08F614E8-B046-4B6D-A9BB-9EEF8C7DFC98}" destId="{DC1E827A-5B7C-4CD1-BD52-198E418F3A77}" srcOrd="0" destOrd="0" presId="urn:microsoft.com/office/officeart/2005/8/layout/cycle2"/>
    <dgm:cxn modelId="{8C0DD6FF-3453-4ED4-AE06-4751EFDFA6D9}" srcId="{B8EADD0B-C181-47AD-9351-BEB5EAAA5FDE}" destId="{A644C066-69C5-4115-A0DA-C96CF946D517}" srcOrd="1" destOrd="0" parTransId="{9730D43A-8A2B-4971-8CBB-FC952B0F2826}" sibTransId="{39434B22-D6E3-4DE8-A4CE-007F901211A8}"/>
    <dgm:cxn modelId="{E0E138B0-4C7B-4231-BF34-7CCA08411CC1}" type="presParOf" srcId="{CC03ACEB-2F1D-4A85-8104-D7456B020AE0}" destId="{55F8701F-BBEA-4C62-95A8-B4F0EB995A5E}" srcOrd="0" destOrd="0" presId="urn:microsoft.com/office/officeart/2005/8/layout/cycle2"/>
    <dgm:cxn modelId="{22094621-4772-4A5F-827D-8B9CBEC72D9F}" type="presParOf" srcId="{CC03ACEB-2F1D-4A85-8104-D7456B020AE0}" destId="{48E930DC-F0A3-42DF-A7F2-71B06DEA8F71}" srcOrd="1" destOrd="0" presId="urn:microsoft.com/office/officeart/2005/8/layout/cycle2"/>
    <dgm:cxn modelId="{E6B92BD4-FB29-424C-BC27-A8F4E4341E6C}" type="presParOf" srcId="{48E930DC-F0A3-42DF-A7F2-71B06DEA8F71}" destId="{0372CF4D-F4B1-4D84-B6AE-0E5E35D6C9D8}" srcOrd="0" destOrd="0" presId="urn:microsoft.com/office/officeart/2005/8/layout/cycle2"/>
    <dgm:cxn modelId="{7CDFEF25-245B-4810-88D5-F7E12F1A6DCB}" type="presParOf" srcId="{CC03ACEB-2F1D-4A85-8104-D7456B020AE0}" destId="{CA2143B2-C99D-4B7B-9664-D9055A75C18C}" srcOrd="2" destOrd="0" presId="urn:microsoft.com/office/officeart/2005/8/layout/cycle2"/>
    <dgm:cxn modelId="{F9033C89-0BBC-44A6-8FD9-0A0C21450861}" type="presParOf" srcId="{CC03ACEB-2F1D-4A85-8104-D7456B020AE0}" destId="{0C55FDB6-8E21-40E7-A757-FC120262A60C}" srcOrd="3" destOrd="0" presId="urn:microsoft.com/office/officeart/2005/8/layout/cycle2"/>
    <dgm:cxn modelId="{B22D49AB-8C18-42B8-B641-378A008B6FC5}" type="presParOf" srcId="{0C55FDB6-8E21-40E7-A757-FC120262A60C}" destId="{688695A7-DB6C-41CD-B37D-38130E397708}" srcOrd="0" destOrd="0" presId="urn:microsoft.com/office/officeart/2005/8/layout/cycle2"/>
    <dgm:cxn modelId="{44C8A1F7-1B64-4E51-81C5-469A43D28101}" type="presParOf" srcId="{CC03ACEB-2F1D-4A85-8104-D7456B020AE0}" destId="{F949AF94-CA8B-487B-B4B8-7F885EB3F4CD}" srcOrd="4" destOrd="0" presId="urn:microsoft.com/office/officeart/2005/8/layout/cycle2"/>
    <dgm:cxn modelId="{A4682DD4-029A-46FD-9B10-4D2E606940DF}" type="presParOf" srcId="{CC03ACEB-2F1D-4A85-8104-D7456B020AE0}" destId="{EAC4586B-37C5-4DC4-9C1C-8B2364040314}" srcOrd="5" destOrd="0" presId="urn:microsoft.com/office/officeart/2005/8/layout/cycle2"/>
    <dgm:cxn modelId="{FBCF3105-B90D-461A-84F8-9E1C6D16E26B}" type="presParOf" srcId="{EAC4586B-37C5-4DC4-9C1C-8B2364040314}" destId="{79FA4C5F-D674-417F-AEC6-78EA3DD67988}" srcOrd="0" destOrd="0" presId="urn:microsoft.com/office/officeart/2005/8/layout/cycle2"/>
    <dgm:cxn modelId="{5DE4647F-C523-4598-938B-A74148FC797F}" type="presParOf" srcId="{CC03ACEB-2F1D-4A85-8104-D7456B020AE0}" destId="{A95CE11A-CA02-45B0-BA62-BE69C91322A6}" srcOrd="6" destOrd="0" presId="urn:microsoft.com/office/officeart/2005/8/layout/cycle2"/>
    <dgm:cxn modelId="{BD8DB0B6-42C9-4FF5-B064-451E5A6EFE06}" type="presParOf" srcId="{CC03ACEB-2F1D-4A85-8104-D7456B020AE0}" destId="{D1F907BC-BCD8-4674-A221-0CBC6C11F8B6}" srcOrd="7" destOrd="0" presId="urn:microsoft.com/office/officeart/2005/8/layout/cycle2"/>
    <dgm:cxn modelId="{CAB55E0D-2F44-45A7-A1DC-1C434C4C5056}" type="presParOf" srcId="{D1F907BC-BCD8-4674-A221-0CBC6C11F8B6}" destId="{0AA866AB-4333-49F4-8B38-C5B4A55D94BF}" srcOrd="0" destOrd="0" presId="urn:microsoft.com/office/officeart/2005/8/layout/cycle2"/>
    <dgm:cxn modelId="{79419F54-9F5D-487D-9436-01F1422031D7}" type="presParOf" srcId="{CC03ACEB-2F1D-4A85-8104-D7456B020AE0}" destId="{318952C6-47BE-4DD6-B340-953D572ED8D3}" srcOrd="8" destOrd="0" presId="urn:microsoft.com/office/officeart/2005/8/layout/cycle2"/>
    <dgm:cxn modelId="{BC0085EC-E28B-441B-AE70-A72CE0657D33}" type="presParOf" srcId="{CC03ACEB-2F1D-4A85-8104-D7456B020AE0}" destId="{DC1E827A-5B7C-4CD1-BD52-198E418F3A77}" srcOrd="9" destOrd="0" presId="urn:microsoft.com/office/officeart/2005/8/layout/cycle2"/>
    <dgm:cxn modelId="{84F4529F-1A94-47B0-B4CD-0B817CA4C40E}" type="presParOf" srcId="{DC1E827A-5B7C-4CD1-BD52-198E418F3A77}" destId="{448E927D-1BB6-4EA0-B51B-239427562F67}" srcOrd="0" destOrd="0" presId="urn:microsoft.com/office/officeart/2005/8/layout/cycle2"/>
    <dgm:cxn modelId="{68E41108-0A95-4A54-B5FA-0E1FA6855ED6}" type="presParOf" srcId="{CC03ACEB-2F1D-4A85-8104-D7456B020AE0}" destId="{F3F82F0C-6C16-4E2B-A379-F016591D6BDB}" srcOrd="10" destOrd="0" presId="urn:microsoft.com/office/officeart/2005/8/layout/cycle2"/>
    <dgm:cxn modelId="{664F84A7-65CE-4CE5-9AC1-66D558DEF832}" type="presParOf" srcId="{CC03ACEB-2F1D-4A85-8104-D7456B020AE0}" destId="{48698C92-5B5C-46E6-9A70-2B07D68E4BE6}" srcOrd="11" destOrd="0" presId="urn:microsoft.com/office/officeart/2005/8/layout/cycle2"/>
    <dgm:cxn modelId="{69E114F3-32B3-4DCC-A5CB-F8B380257D72}" type="presParOf" srcId="{48698C92-5B5C-46E6-9A70-2B07D68E4BE6}" destId="{6B4296C0-40FE-49A4-A28B-402B6153139F}" srcOrd="0" destOrd="0" presId="urn:microsoft.com/office/officeart/2005/8/layout/cycle2"/>
    <dgm:cxn modelId="{EFBEB1AD-5D01-4CD6-B5CC-B523F38D2E3A}" type="presParOf" srcId="{CC03ACEB-2F1D-4A85-8104-D7456B020AE0}" destId="{CE97D598-2389-4F81-83C5-D0EA67A3C77E}" srcOrd="12" destOrd="0" presId="urn:microsoft.com/office/officeart/2005/8/layout/cycle2"/>
    <dgm:cxn modelId="{A11D70A3-55BE-4407-BDBA-AD16B762C80F}" type="presParOf" srcId="{CC03ACEB-2F1D-4A85-8104-D7456B020AE0}" destId="{5FE5ED22-BB2D-4F48-A4AF-DA09956BEB9E}" srcOrd="13" destOrd="0" presId="urn:microsoft.com/office/officeart/2005/8/layout/cycle2"/>
    <dgm:cxn modelId="{18FB89A9-783E-4DAF-971D-15BE85B7EDA4}" type="presParOf" srcId="{5FE5ED22-BB2D-4F48-A4AF-DA09956BEB9E}" destId="{4E709103-FC22-48F9-8ACD-CE841F18A54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AC3DA1-13E8-40E8-9103-F4AAF42A169C}">
      <dsp:nvSpPr>
        <dsp:cNvPr id="0" name=""/>
        <dsp:cNvSpPr/>
      </dsp:nvSpPr>
      <dsp:spPr>
        <a:xfrm>
          <a:off x="1997" y="1640007"/>
          <a:ext cx="2433862" cy="97354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Identify oldest non-protected &amp; email report</a:t>
          </a:r>
        </a:p>
      </dsp:txBody>
      <dsp:txXfrm>
        <a:off x="488770" y="1640007"/>
        <a:ext cx="1460317" cy="973545"/>
      </dsp:txXfrm>
    </dsp:sp>
    <dsp:sp modelId="{8E05122C-21A4-4D2F-B514-ADF5D0E36596}">
      <dsp:nvSpPr>
        <dsp:cNvPr id="0" name=""/>
        <dsp:cNvSpPr/>
      </dsp:nvSpPr>
      <dsp:spPr>
        <a:xfrm>
          <a:off x="2192474" y="1640007"/>
          <a:ext cx="2433862" cy="973545"/>
        </a:xfrm>
        <a:prstGeom prst="chevron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DG Quota Protected </a:t>
          </a:r>
          <a:r>
            <a:rPr lang="en-US" sz="1600" kern="1200" dirty="0" err="1"/>
            <a:t>obs</a:t>
          </a:r>
          <a:r>
            <a:rPr lang="en-US" sz="1600" kern="1200" dirty="0"/>
            <a:t> Management</a:t>
          </a:r>
        </a:p>
      </dsp:txBody>
      <dsp:txXfrm>
        <a:off x="2679247" y="1640007"/>
        <a:ext cx="1460317" cy="973545"/>
      </dsp:txXfrm>
    </dsp:sp>
    <dsp:sp modelId="{60B77ED3-BEE6-4B83-A3CD-82F229757C23}">
      <dsp:nvSpPr>
        <dsp:cNvPr id="0" name=""/>
        <dsp:cNvSpPr/>
      </dsp:nvSpPr>
      <dsp:spPr>
        <a:xfrm>
          <a:off x="4382950" y="1640007"/>
          <a:ext cx="2433862" cy="973545"/>
        </a:xfrm>
        <a:prstGeom prst="chevron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Automated Delete of oldest non-protected</a:t>
          </a:r>
        </a:p>
      </dsp:txBody>
      <dsp:txXfrm>
        <a:off x="4869723" y="1640007"/>
        <a:ext cx="1460317" cy="9735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701F-BBEA-4C62-95A8-B4F0EB995A5E}">
      <dsp:nvSpPr>
        <dsp:cNvPr id="0" name=""/>
        <dsp:cNvSpPr/>
      </dsp:nvSpPr>
      <dsp:spPr>
        <a:xfrm>
          <a:off x="3517281" y="697"/>
          <a:ext cx="1165087" cy="11650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Proposal</a:t>
          </a:r>
        </a:p>
      </dsp:txBody>
      <dsp:txXfrm>
        <a:off x="3687904" y="171320"/>
        <a:ext cx="823841" cy="823841"/>
      </dsp:txXfrm>
    </dsp:sp>
    <dsp:sp modelId="{48E930DC-F0A3-42DF-A7F2-71B06DEA8F71}">
      <dsp:nvSpPr>
        <dsp:cNvPr id="0" name=""/>
        <dsp:cNvSpPr/>
      </dsp:nvSpPr>
      <dsp:spPr>
        <a:xfrm rot="1542857">
          <a:off x="4725233" y="762432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729836" y="820906"/>
        <a:ext cx="216930" cy="235930"/>
      </dsp:txXfrm>
    </dsp:sp>
    <dsp:sp modelId="{CA2143B2-C99D-4B7B-9664-D9055A75C18C}">
      <dsp:nvSpPr>
        <dsp:cNvPr id="0" name=""/>
        <dsp:cNvSpPr/>
      </dsp:nvSpPr>
      <dsp:spPr>
        <a:xfrm>
          <a:off x="5093801" y="759909"/>
          <a:ext cx="1165087" cy="1165087"/>
        </a:xfrm>
        <a:prstGeom prst="ellipse">
          <a:avLst/>
        </a:prstGeom>
        <a:solidFill>
          <a:schemeClr val="accent4">
            <a:hueOff val="1247497"/>
            <a:satOff val="-6898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Schedule</a:t>
          </a:r>
        </a:p>
      </dsp:txBody>
      <dsp:txXfrm>
        <a:off x="5264424" y="930532"/>
        <a:ext cx="823841" cy="823841"/>
      </dsp:txXfrm>
    </dsp:sp>
    <dsp:sp modelId="{0C55FDB6-8E21-40E7-A757-FC120262A60C}">
      <dsp:nvSpPr>
        <dsp:cNvPr id="0" name=""/>
        <dsp:cNvSpPr/>
      </dsp:nvSpPr>
      <dsp:spPr>
        <a:xfrm rot="4628571">
          <a:off x="5714127" y="1990260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247497"/>
            <a:satOff val="-6898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5750268" y="2023583"/>
        <a:ext cx="216930" cy="235930"/>
      </dsp:txXfrm>
    </dsp:sp>
    <dsp:sp modelId="{F949AF94-CA8B-487B-B4B8-7F885EB3F4CD}">
      <dsp:nvSpPr>
        <dsp:cNvPr id="0" name=""/>
        <dsp:cNvSpPr/>
      </dsp:nvSpPr>
      <dsp:spPr>
        <a:xfrm>
          <a:off x="5483170" y="2465843"/>
          <a:ext cx="1165087" cy="1165087"/>
        </a:xfrm>
        <a:prstGeom prst="ellipse">
          <a:avLst/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Observe</a:t>
          </a:r>
        </a:p>
      </dsp:txBody>
      <dsp:txXfrm>
        <a:off x="5653793" y="2636466"/>
        <a:ext cx="823841" cy="823841"/>
      </dsp:txXfrm>
    </dsp:sp>
    <dsp:sp modelId="{EAC4586B-37C5-4DC4-9C1C-8B2364040314}">
      <dsp:nvSpPr>
        <dsp:cNvPr id="0" name=""/>
        <dsp:cNvSpPr/>
      </dsp:nvSpPr>
      <dsp:spPr>
        <a:xfrm rot="7714286">
          <a:off x="5370739" y="3528947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2494993"/>
            <a:satOff val="-13796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5446207" y="3571247"/>
        <a:ext cx="216930" cy="235930"/>
      </dsp:txXfrm>
    </dsp:sp>
    <dsp:sp modelId="{A95CE11A-CA02-45B0-BA62-BE69C91322A6}">
      <dsp:nvSpPr>
        <dsp:cNvPr id="0" name=""/>
        <dsp:cNvSpPr/>
      </dsp:nvSpPr>
      <dsp:spPr>
        <a:xfrm>
          <a:off x="4392184" y="3833895"/>
          <a:ext cx="1165087" cy="1165087"/>
        </a:xfrm>
        <a:prstGeom prst="ellipse">
          <a:avLst/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Proprietary Period</a:t>
          </a:r>
        </a:p>
      </dsp:txBody>
      <dsp:txXfrm>
        <a:off x="4562807" y="4004518"/>
        <a:ext cx="823841" cy="823841"/>
      </dsp:txXfrm>
    </dsp:sp>
    <dsp:sp modelId="{D1F907BC-BCD8-4674-A221-0CBC6C11F8B6}">
      <dsp:nvSpPr>
        <dsp:cNvPr id="0" name=""/>
        <dsp:cNvSpPr/>
      </dsp:nvSpPr>
      <dsp:spPr>
        <a:xfrm rot="10800000">
          <a:off x="3953645" y="4219830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742489"/>
            <a:satOff val="-20694"/>
            <a:lumOff val="-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4046615" y="4298473"/>
        <a:ext cx="216930" cy="235930"/>
      </dsp:txXfrm>
    </dsp:sp>
    <dsp:sp modelId="{318952C6-47BE-4DD6-B340-953D572ED8D3}">
      <dsp:nvSpPr>
        <dsp:cNvPr id="0" name=""/>
        <dsp:cNvSpPr/>
      </dsp:nvSpPr>
      <dsp:spPr>
        <a:xfrm>
          <a:off x="2642379" y="3833895"/>
          <a:ext cx="1165087" cy="1165087"/>
        </a:xfrm>
        <a:prstGeom prst="ellipse">
          <a:avLst/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is Public</a:t>
          </a:r>
        </a:p>
      </dsp:txBody>
      <dsp:txXfrm>
        <a:off x="2813002" y="4004518"/>
        <a:ext cx="823841" cy="823841"/>
      </dsp:txXfrm>
    </dsp:sp>
    <dsp:sp modelId="{DC1E827A-5B7C-4CD1-BD52-198E418F3A77}">
      <dsp:nvSpPr>
        <dsp:cNvPr id="0" name=""/>
        <dsp:cNvSpPr/>
      </dsp:nvSpPr>
      <dsp:spPr>
        <a:xfrm rot="13885714">
          <a:off x="2529948" y="3542661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4989986"/>
            <a:satOff val="-27591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2605416" y="3657647"/>
        <a:ext cx="216930" cy="235930"/>
      </dsp:txXfrm>
    </dsp:sp>
    <dsp:sp modelId="{F3F82F0C-6C16-4E2B-A379-F016591D6BDB}">
      <dsp:nvSpPr>
        <dsp:cNvPr id="0" name=""/>
        <dsp:cNvSpPr/>
      </dsp:nvSpPr>
      <dsp:spPr>
        <a:xfrm>
          <a:off x="1551393" y="2465843"/>
          <a:ext cx="1165087" cy="1165087"/>
        </a:xfrm>
        <a:prstGeom prst="ellipse">
          <a:avLst/>
        </a:prstGeom>
        <a:solidFill>
          <a:schemeClr val="accent4">
            <a:hueOff val="6237482"/>
            <a:satOff val="-34489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Science Team backup/ archive</a:t>
          </a:r>
        </a:p>
      </dsp:txBody>
      <dsp:txXfrm>
        <a:off x="1722016" y="2636466"/>
        <a:ext cx="823841" cy="823841"/>
      </dsp:txXfrm>
    </dsp:sp>
    <dsp:sp modelId="{48698C92-5B5C-46E6-9A70-2B07D68E4BE6}">
      <dsp:nvSpPr>
        <dsp:cNvPr id="0" name=""/>
        <dsp:cNvSpPr/>
      </dsp:nvSpPr>
      <dsp:spPr>
        <a:xfrm rot="16971429">
          <a:off x="2171719" y="2007362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237482"/>
            <a:satOff val="-34489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207860" y="2131325"/>
        <a:ext cx="216930" cy="235930"/>
      </dsp:txXfrm>
    </dsp:sp>
    <dsp:sp modelId="{CE97D598-2389-4F81-83C5-D0EA67A3C77E}">
      <dsp:nvSpPr>
        <dsp:cNvPr id="0" name=""/>
        <dsp:cNvSpPr/>
      </dsp:nvSpPr>
      <dsp:spPr>
        <a:xfrm>
          <a:off x="1940761" y="759909"/>
          <a:ext cx="1165087" cy="1165087"/>
        </a:xfrm>
        <a:prstGeom prst="ellipse">
          <a:avLst/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Data Removal</a:t>
          </a:r>
        </a:p>
      </dsp:txBody>
      <dsp:txXfrm>
        <a:off x="2111384" y="930532"/>
        <a:ext cx="823841" cy="823841"/>
      </dsp:txXfrm>
    </dsp:sp>
    <dsp:sp modelId="{5FE5ED22-BB2D-4F48-A4AF-DA09956BEB9E}">
      <dsp:nvSpPr>
        <dsp:cNvPr id="0" name=""/>
        <dsp:cNvSpPr/>
      </dsp:nvSpPr>
      <dsp:spPr>
        <a:xfrm rot="20057143">
          <a:off x="3148713" y="770043"/>
          <a:ext cx="309900" cy="3932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7484979"/>
            <a:satOff val="-41387"/>
            <a:lumOff val="-35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3153316" y="868855"/>
        <a:ext cx="216930" cy="235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7D82-F0E3-4C58-9EBE-23A89F72A214}" type="datetimeFigureOut">
              <a:rPr lang="en-AU" smtClean="0"/>
              <a:t>20/1/21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50A13-8E8A-428E-9CFF-D83A224B3EC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535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50A13-8E8A-428E-9CFF-D83A224B3EC6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6231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10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955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11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1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12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3333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13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7423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14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67862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16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6795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17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9079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2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61898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3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0872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4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514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5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077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6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0451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7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1554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8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6400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/>
          <a:lstStyle/>
          <a:p>
            <a:pPr marL="216000" indent="-216000">
              <a:lnSpc>
                <a:spcPct val="100000"/>
              </a:lnSpc>
            </a:pPr>
            <a:endParaRPr lang="en-AU" sz="2000" b="0" strike="noStrike" spc="-1" dirty="0"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75A39076-25A0-437C-8295-5F3C31754C69}" type="slidenum">
              <a:rPr lang="en-AU" sz="1200" b="0" strike="noStrike" spc="-1">
                <a:latin typeface="Times New Roman"/>
              </a:rPr>
              <a:t>9</a:t>
            </a:fld>
            <a:endParaRPr lang="en-A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4126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CC6B4-DED2-4ED7-906B-E6EE3C0E568F}" type="datetime1">
              <a:rPr lang="en-AU" smtClean="0"/>
              <a:t>20/1/21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85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F7C10-B1E1-4077-AEBF-77A4B71A32D5}" type="datetime1">
              <a:rPr lang="en-AU" smtClean="0"/>
              <a:t>20/1/21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5989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8A224-4DD1-4E40-B846-ED6006B41E18}" type="datetime1">
              <a:rPr lang="en-AU" smtClean="0"/>
              <a:t>20/1/21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645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DA497-2326-4520-96B8-4A403055BD0F}" type="datetime1">
              <a:rPr lang="en-AU" smtClean="0"/>
              <a:t>20/1/21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767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E200A-A811-4CB0-AB3E-0516C95643C8}" type="datetime1">
              <a:rPr lang="en-AU" smtClean="0"/>
              <a:t>20/1/21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34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A9710-02F5-4857-BBDD-CC5594C72996}" type="datetime1">
              <a:rPr lang="en-AU" smtClean="0"/>
              <a:t>20/1/21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52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2EA10-98F9-4634-AE2D-0C994630C4DC}" type="datetime1">
              <a:rPr lang="en-AU" smtClean="0"/>
              <a:t>20/1/21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0645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D0BB1-12A6-4315-AE43-4C839C9AE644}" type="datetime1">
              <a:rPr lang="en-AU" smtClean="0"/>
              <a:t>20/1/21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536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10FCE-3C62-4BB6-BCF2-3C75A159A0AF}" type="datetime1">
              <a:rPr lang="en-AU" smtClean="0"/>
              <a:t>20/1/21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0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7F7D4-477E-4C8B-A77D-BDEB12632A2A}" type="datetime1">
              <a:rPr lang="en-AU" smtClean="0"/>
              <a:t>20/1/21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1651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306E-6E1D-47C7-A656-685A1A845464}" type="datetime1">
              <a:rPr lang="en-AU" smtClean="0"/>
              <a:t>20/1/21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The Murchison Widefield Array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6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D22B-DB98-4B6A-B43B-C36C5E5C1903}" type="datetime1">
              <a:rPr lang="en-AU" smtClean="0"/>
              <a:t>20/1/21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The Murchison Widefield Array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3EB6E-7FCE-4468-A5DA-5C7E98C6D4D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9731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1C91A7A-6B4A-456E-BA93-E40C797335AA}"/>
              </a:ext>
            </a:extLst>
          </p:cNvPr>
          <p:cNvSpPr/>
          <p:nvPr/>
        </p:nvSpPr>
        <p:spPr>
          <a:xfrm>
            <a:off x="0" y="4755364"/>
            <a:ext cx="9144000" cy="215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882C8-1E15-43A0-9879-E94543C6A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4239" y="1989318"/>
            <a:ext cx="9392478" cy="1439682"/>
          </a:xfrm>
        </p:spPr>
        <p:txBody>
          <a:bodyPr>
            <a:normAutofit/>
          </a:bodyPr>
          <a:lstStyle/>
          <a:p>
            <a:r>
              <a:rPr lang="en-AU" sz="4900" b="1" dirty="0"/>
              <a:t>MWA Archive Update</a:t>
            </a:r>
            <a:endParaRPr lang="en-AU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0D5FA7-DEE3-49A5-A564-9BF97205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802" y="3698379"/>
            <a:ext cx="6401721" cy="793550"/>
          </a:xfrm>
        </p:spPr>
        <p:txBody>
          <a:bodyPr>
            <a:normAutofit/>
          </a:bodyPr>
          <a:lstStyle/>
          <a:p>
            <a:pPr algn="l"/>
            <a:r>
              <a:rPr lang="en-AU" dirty="0"/>
              <a:t>December 2020 – MWA Project Meeting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EB4AA-D9E8-4D4C-9457-B9C91595B71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656" y="3560820"/>
            <a:ext cx="1510087" cy="114023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B82CFF-66AF-4F40-AAD9-FB00A96EDCF7}"/>
              </a:ext>
            </a:extLst>
          </p:cNvPr>
          <p:cNvCxnSpPr/>
          <p:nvPr/>
        </p:nvCxnSpPr>
        <p:spPr>
          <a:xfrm>
            <a:off x="506802" y="3439920"/>
            <a:ext cx="813039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92DE40B4-5660-4D92-B37F-A76D20D11A09}"/>
              </a:ext>
            </a:extLst>
          </p:cNvPr>
          <p:cNvSpPr/>
          <p:nvPr/>
        </p:nvSpPr>
        <p:spPr>
          <a:xfrm>
            <a:off x="0" y="0"/>
            <a:ext cx="9144000" cy="2015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CB1FAF-1315-4363-84BA-EBB675FDAF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68" y="255611"/>
            <a:ext cx="3936815" cy="1601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D0A0C08-CF40-481C-B247-77304DFB39E8}"/>
              </a:ext>
            </a:extLst>
          </p:cNvPr>
          <p:cNvSpPr txBox="1"/>
          <p:nvPr/>
        </p:nvSpPr>
        <p:spPr>
          <a:xfrm>
            <a:off x="506802" y="5917023"/>
            <a:ext cx="5092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Presented by Greg Sleap, Curtin University/MWA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784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chemeClr val="accent2"/>
                </a:solidFill>
              </a:rPr>
              <a:t>Data Retention Policy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10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4503" y="1051560"/>
            <a:ext cx="889145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Data Groups (DG)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 err="1"/>
              <a:t>EoR</a:t>
            </a:r>
            <a:r>
              <a:rPr lang="en-AU" sz="3200" dirty="0"/>
              <a:t>, SHI, GEG, Slow Transients, VCS, Ops +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/>
              <a:t>Quotas determined by Director with input from SWG leads + Principal Scientist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/>
              <a:t>Quota changes during Call for Observing Proposals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/>
              <a:t>DG leads manage their quotas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/>
              <a:t>DG leads may protect any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/>
              <a:t>Protected observations won’t be removed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3200" dirty="0"/>
              <a:t>Protections expire after 12 months</a:t>
            </a:r>
          </a:p>
        </p:txBody>
      </p:sp>
    </p:spTree>
    <p:extLst>
      <p:ext uri="{BB962C8B-B14F-4D97-AF65-F5344CB8AC3E}">
        <p14:creationId xmlns:p14="http://schemas.microsoft.com/office/powerpoint/2010/main" val="22715235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chemeClr val="accent2"/>
                </a:solidFill>
              </a:rPr>
              <a:t>Data Retention Policy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11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4815148"/>
              </p:ext>
            </p:extLst>
          </p:nvPr>
        </p:nvGraphicFramePr>
        <p:xfrm>
          <a:off x="1262742" y="1475560"/>
          <a:ext cx="6818811" cy="4253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Folded Corner 2"/>
          <p:cNvSpPr/>
          <p:nvPr/>
        </p:nvSpPr>
        <p:spPr>
          <a:xfrm>
            <a:off x="1593771" y="1475560"/>
            <a:ext cx="1306183" cy="836023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First day of the month</a:t>
            </a:r>
          </a:p>
        </p:txBody>
      </p:sp>
      <p:sp>
        <p:nvSpPr>
          <p:cNvPr id="10" name="Folded Corner 9"/>
          <p:cNvSpPr/>
          <p:nvPr/>
        </p:nvSpPr>
        <p:spPr>
          <a:xfrm>
            <a:off x="6100457" y="1475559"/>
            <a:ext cx="1306183" cy="836023"/>
          </a:xfrm>
          <a:prstGeom prst="foldedCorne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Last day of the month</a:t>
            </a:r>
          </a:p>
        </p:txBody>
      </p:sp>
      <p:sp>
        <p:nvSpPr>
          <p:cNvPr id="4" name="Down Arrow 3"/>
          <p:cNvSpPr/>
          <p:nvPr/>
        </p:nvSpPr>
        <p:spPr>
          <a:xfrm>
            <a:off x="2246862" y="2394857"/>
            <a:ext cx="130578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Down Arrow 11"/>
          <p:cNvSpPr/>
          <p:nvPr/>
        </p:nvSpPr>
        <p:spPr>
          <a:xfrm>
            <a:off x="6788380" y="2394857"/>
            <a:ext cx="130578" cy="6705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1228763" y="5434152"/>
            <a:ext cx="2036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General is &gt;90% full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5449" y="5434152"/>
            <a:ext cx="2204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General is &lt;= 90% full</a:t>
            </a:r>
          </a:p>
        </p:txBody>
      </p:sp>
      <p:sp>
        <p:nvSpPr>
          <p:cNvPr id="6" name="Can 5"/>
          <p:cNvSpPr/>
          <p:nvPr/>
        </p:nvSpPr>
        <p:spPr>
          <a:xfrm>
            <a:off x="1776549" y="4354286"/>
            <a:ext cx="940525" cy="984068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!</a:t>
            </a:r>
          </a:p>
        </p:txBody>
      </p:sp>
      <p:sp>
        <p:nvSpPr>
          <p:cNvPr id="16" name="Can 15"/>
          <p:cNvSpPr/>
          <p:nvPr/>
        </p:nvSpPr>
        <p:spPr>
          <a:xfrm>
            <a:off x="6505316" y="4354286"/>
            <a:ext cx="940525" cy="984068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Can 16"/>
          <p:cNvSpPr/>
          <p:nvPr/>
        </p:nvSpPr>
        <p:spPr>
          <a:xfrm>
            <a:off x="6505315" y="4606835"/>
            <a:ext cx="940525" cy="726192"/>
          </a:xfrm>
          <a:prstGeom prst="ca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ym typeface="Wingdings" panose="05000000000000000000" pitchFamily="2" charset="2"/>
              </a:rPr>
              <a:t>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00296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chemeClr val="accent2"/>
                </a:solidFill>
              </a:rPr>
              <a:t>Data Retention Policy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12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34686" y="1663336"/>
            <a:ext cx="83045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Initial implementation will start during Q1/2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Harry to present on MWA ASVO UI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First cycle will be extended/longer than usual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Plenty of time available before any data is removed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200" dirty="0"/>
              <a:t>Positions us well for Phase 3 data challenges</a:t>
            </a:r>
          </a:p>
        </p:txBody>
      </p:sp>
    </p:spTree>
    <p:extLst>
      <p:ext uri="{BB962C8B-B14F-4D97-AF65-F5344CB8AC3E}">
        <p14:creationId xmlns:p14="http://schemas.microsoft.com/office/powerpoint/2010/main" val="354557733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chemeClr val="accent2"/>
                </a:solidFill>
              </a:rPr>
              <a:t>Data Retention Policy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13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53261654"/>
              </p:ext>
            </p:extLst>
          </p:nvPr>
        </p:nvGraphicFramePr>
        <p:xfrm>
          <a:off x="557349" y="1102500"/>
          <a:ext cx="8199651" cy="4999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F794A3-218D-4772-9FBB-56931CDA236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493" y="3337449"/>
            <a:ext cx="1907362" cy="7761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631475" y="1773919"/>
            <a:ext cx="444137" cy="49638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7977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 err="1">
                <a:solidFill>
                  <a:schemeClr val="accent2"/>
                </a:solidFill>
              </a:rPr>
              <a:t>Rucio</a:t>
            </a:r>
            <a:r>
              <a:rPr lang="en-US" sz="4400" spc="-1" dirty="0">
                <a:solidFill>
                  <a:schemeClr val="accent2"/>
                </a:solidFill>
              </a:rPr>
              <a:t> Evaluation Update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14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91589" y="1278553"/>
            <a:ext cx="880436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Pawsey-led </a:t>
            </a:r>
            <a:r>
              <a:rPr lang="en-AU" sz="4000" dirty="0" err="1"/>
              <a:t>Rucio</a:t>
            </a:r>
            <a:r>
              <a:rPr lang="en-AU" sz="4000" dirty="0"/>
              <a:t> evaluation</a:t>
            </a:r>
            <a:endParaRPr lang="en-AU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Sandbox deployment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Very large technology stack required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Deep </a:t>
            </a:r>
            <a:r>
              <a:rPr lang="en-AU" sz="4000" dirty="0" err="1"/>
              <a:t>sysadmin</a:t>
            </a:r>
            <a:r>
              <a:rPr lang="en-AU" sz="4000" dirty="0"/>
              <a:t> knowledge vital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Non-Atlas use case not well supported</a:t>
            </a:r>
            <a:endParaRPr lang="en-AU" sz="6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err="1"/>
              <a:t>xrootd</a:t>
            </a:r>
            <a:r>
              <a:rPr lang="en-AU" sz="4000" dirty="0"/>
              <a:t> for data transfer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Pawsey new Long Term Storage 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393124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5169" r="3894" b="3415"/>
          <a:stretch/>
        </p:blipFill>
        <p:spPr>
          <a:xfrm>
            <a:off x="949234" y="1045029"/>
            <a:ext cx="7404902" cy="51319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67FD59A-7BD8-441B-8409-B6CC15332FE7}"/>
              </a:ext>
            </a:extLst>
          </p:cNvPr>
          <p:cNvSpPr/>
          <p:nvPr/>
        </p:nvSpPr>
        <p:spPr>
          <a:xfrm>
            <a:off x="0" y="6176963"/>
            <a:ext cx="9144000" cy="6702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F753D7-E9B3-4098-B8CC-3C5840EDF69D}"/>
              </a:ext>
            </a:extLst>
          </p:cNvPr>
          <p:cNvSpPr/>
          <p:nvPr/>
        </p:nvSpPr>
        <p:spPr>
          <a:xfrm>
            <a:off x="0" y="1"/>
            <a:ext cx="9144000" cy="1028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81114-9488-4615-A14A-E432BB71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808" y="155974"/>
            <a:ext cx="7216450" cy="716364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accent2"/>
                </a:solidFill>
              </a:rPr>
              <a:t>MWA Phase 3 Data Flow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B40447-5D5C-4B38-AEE3-8E27641C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358333" cy="365125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AU" spc="-1" dirty="0">
                <a:solidFill>
                  <a:srgbClr val="8B8B8B"/>
                </a:solidFill>
              </a:rPr>
              <a:t>MWA Project Meeting</a:t>
            </a:r>
            <a:endParaRPr lang="en-AU" spc="-1" dirty="0">
              <a:latin typeface="Times New Roman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D9D0EF-A079-4180-B861-73A5CE486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3EB6E-7FCE-4468-A5DA-5C7E98C6D4DA}" type="slidenum">
              <a:rPr lang="en-AU" smtClean="0"/>
              <a:t>15</a:t>
            </a:fld>
            <a:endParaRPr lang="en-AU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1639F7-37B2-476E-8B76-390344521A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5974"/>
            <a:ext cx="729158" cy="71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7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chemeClr val="accent2"/>
                </a:solidFill>
              </a:rPr>
              <a:t>MWA Phase 3 Data Flow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16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78315" y="1034482"/>
            <a:ext cx="88043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New Pawsey ingest nodes (testing)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 err="1"/>
              <a:t>xrootd</a:t>
            </a:r>
            <a:r>
              <a:rPr lang="en-AU" sz="4000" dirty="0"/>
              <a:t> pushing data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Utilise 100G links MRO-&gt;Curtin-&gt;Pawsey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Intermediate storage on </a:t>
            </a:r>
            <a:r>
              <a:rPr lang="en-AU" sz="4000" dirty="0" err="1"/>
              <a:t>mwacache</a:t>
            </a:r>
            <a:r>
              <a:rPr lang="en-AU" sz="4000" dirty="0"/>
              <a:t> servers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AU" sz="4000" dirty="0"/>
              <a:t>Integration with Pawsey new Long Term Storage (early testing promising)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6965866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rgbClr val="C2612E"/>
                </a:solidFill>
                <a:latin typeface="Calibri Light"/>
              </a:rPr>
              <a:t>Thank You!</a:t>
            </a:r>
            <a:endParaRPr lang="en-US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17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E2988E-162C-44D7-ACE4-EA42A62828F7}"/>
              </a:ext>
            </a:extLst>
          </p:cNvPr>
          <p:cNvSpPr txBox="1"/>
          <p:nvPr/>
        </p:nvSpPr>
        <p:spPr>
          <a:xfrm>
            <a:off x="691563" y="1321654"/>
            <a:ext cx="8060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/>
              <a:t>Questions?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8185" y="2332291"/>
            <a:ext cx="6060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Greg Sleap (MWA Data Manager) greg.sleap@curtin.edu.au</a:t>
            </a:r>
          </a:p>
        </p:txBody>
      </p:sp>
    </p:spTree>
    <p:extLst>
      <p:ext uri="{BB962C8B-B14F-4D97-AF65-F5344CB8AC3E}">
        <p14:creationId xmlns:p14="http://schemas.microsoft.com/office/powerpoint/2010/main" val="5637306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MWA Archive Update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2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227909" y="1349828"/>
            <a:ext cx="50427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State of the archive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Data Retention Policy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 err="1"/>
              <a:t>Rucio</a:t>
            </a:r>
            <a:r>
              <a:rPr lang="en-AU" sz="3600" dirty="0"/>
              <a:t> Evaluation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3600" dirty="0"/>
              <a:t>Phase 3 Data flow</a:t>
            </a:r>
          </a:p>
        </p:txBody>
      </p:sp>
    </p:spTree>
    <p:extLst>
      <p:ext uri="{BB962C8B-B14F-4D97-AF65-F5344CB8AC3E}">
        <p14:creationId xmlns:p14="http://schemas.microsoft.com/office/powerpoint/2010/main" val="235590761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State of the Archive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3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t="8501" r="8857" b="1726"/>
          <a:stretch/>
        </p:blipFill>
        <p:spPr>
          <a:xfrm>
            <a:off x="418009" y="1027800"/>
            <a:ext cx="8440643" cy="514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2445" y="1367246"/>
            <a:ext cx="4304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/>
              <a:t>36.15 / 40.00 PB</a:t>
            </a:r>
          </a:p>
        </p:txBody>
      </p:sp>
    </p:spTree>
    <p:extLst>
      <p:ext uri="{BB962C8B-B14F-4D97-AF65-F5344CB8AC3E}">
        <p14:creationId xmlns:p14="http://schemas.microsoft.com/office/powerpoint/2010/main" val="6167559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State of the Archive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4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0" t="8931" r="8857" b="1800"/>
          <a:stretch/>
        </p:blipFill>
        <p:spPr>
          <a:xfrm>
            <a:off x="470262" y="1051560"/>
            <a:ext cx="8429804" cy="5125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2880" y="1280160"/>
            <a:ext cx="62669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dirty="0"/>
              <a:t>46.77 PB (without deletes)</a:t>
            </a:r>
          </a:p>
        </p:txBody>
      </p:sp>
    </p:spTree>
    <p:extLst>
      <p:ext uri="{BB962C8B-B14F-4D97-AF65-F5344CB8AC3E}">
        <p14:creationId xmlns:p14="http://schemas.microsoft.com/office/powerpoint/2010/main" val="286962795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State of the Archive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5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9266" r="8571" b="2303"/>
          <a:stretch/>
        </p:blipFill>
        <p:spPr>
          <a:xfrm>
            <a:off x="435429" y="1077686"/>
            <a:ext cx="8395063" cy="5067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60" y="1297577"/>
            <a:ext cx="43288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dirty="0"/>
              <a:t>0.42 PB Net Growth(!)</a:t>
            </a:r>
          </a:p>
        </p:txBody>
      </p:sp>
    </p:spTree>
    <p:extLst>
      <p:ext uri="{BB962C8B-B14F-4D97-AF65-F5344CB8AC3E}">
        <p14:creationId xmlns:p14="http://schemas.microsoft.com/office/powerpoint/2010/main" val="16177384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State of the Archive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6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9099" r="8571" b="1967"/>
          <a:stretch/>
        </p:blipFill>
        <p:spPr>
          <a:xfrm>
            <a:off x="539936" y="1051559"/>
            <a:ext cx="8325394" cy="50776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5360" y="1306286"/>
            <a:ext cx="3053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3200" dirty="0"/>
              <a:t>3.54 PB </a:t>
            </a:r>
          </a:p>
          <a:p>
            <a:r>
              <a:rPr lang="en-AU" sz="3200" dirty="0"/>
              <a:t>(without deletes)</a:t>
            </a:r>
          </a:p>
        </p:txBody>
      </p:sp>
    </p:spTree>
    <p:extLst>
      <p:ext uri="{BB962C8B-B14F-4D97-AF65-F5344CB8AC3E}">
        <p14:creationId xmlns:p14="http://schemas.microsoft.com/office/powerpoint/2010/main" val="21612900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State of the Archive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7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8763" r="22095" b="11196"/>
          <a:stretch/>
        </p:blipFill>
        <p:spPr>
          <a:xfrm>
            <a:off x="1414440" y="1027800"/>
            <a:ext cx="6487527" cy="49653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33716" y="2560320"/>
            <a:ext cx="86825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dirty="0"/>
              <a:t>GLEAM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7543" y="1336766"/>
            <a:ext cx="18044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VCS FRBs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2480" y="1424728"/>
            <a:ext cx="28564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ASKAP shadowing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6503" y="2375654"/>
            <a:ext cx="2055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Calibration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4103" y="3321468"/>
            <a:ext cx="205522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Parkes MSP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2514" y="4183934"/>
            <a:ext cx="2246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SMART survey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2880" y="4861734"/>
            <a:ext cx="2246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 err="1"/>
              <a:t>EoR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1414440" y="5333377"/>
            <a:ext cx="22468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Director’s time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18098" y="5791386"/>
            <a:ext cx="13499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 err="1"/>
              <a:t>EoR</a:t>
            </a:r>
            <a:r>
              <a:rPr lang="en-AU" dirty="0"/>
              <a:t> moon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33878" y="5616773"/>
            <a:ext cx="1201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IPS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8040" y="5247441"/>
            <a:ext cx="7316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Other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35466" y="1202776"/>
            <a:ext cx="7353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dirty="0"/>
              <a:t>Solar</a:t>
            </a:r>
          </a:p>
        </p:txBody>
      </p:sp>
      <p:sp>
        <p:nvSpPr>
          <p:cNvPr id="4" name="Rectangle 3"/>
          <p:cNvSpPr/>
          <p:nvPr/>
        </p:nvSpPr>
        <p:spPr>
          <a:xfrm>
            <a:off x="4270851" y="1202776"/>
            <a:ext cx="553698" cy="1339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585726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strike="noStrike" spc="-1" dirty="0">
                <a:solidFill>
                  <a:schemeClr val="accent2"/>
                </a:solidFill>
                <a:latin typeface="Calibri"/>
              </a:rPr>
              <a:t>Data Retention Policy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8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0539" t="11988" r="31323"/>
          <a:stretch/>
        </p:blipFill>
        <p:spPr>
          <a:xfrm>
            <a:off x="2985380" y="1661114"/>
            <a:ext cx="2644400" cy="36870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1222" y="5673686"/>
            <a:ext cx="83839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u="sng" dirty="0">
                <a:solidFill>
                  <a:srgbClr val="2800D2"/>
                </a:solidFill>
              </a:rPr>
              <a:t>https://www.mwatelescope.org/images/documents/2019_policies/20201102_MWA_Data_Retention_Policy.pdf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625" y="1132546"/>
            <a:ext cx="8034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Data Retention Policy is now published and approved by the MWA Board</a:t>
            </a:r>
          </a:p>
        </p:txBody>
      </p:sp>
    </p:spTree>
    <p:extLst>
      <p:ext uri="{BB962C8B-B14F-4D97-AF65-F5344CB8AC3E}">
        <p14:creationId xmlns:p14="http://schemas.microsoft.com/office/powerpoint/2010/main" val="14703956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176880"/>
            <a:ext cx="9143640" cy="66996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0"/>
            <a:ext cx="9143640" cy="10278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TextShape 3"/>
          <p:cNvSpPr txBox="1"/>
          <p:nvPr/>
        </p:nvSpPr>
        <p:spPr>
          <a:xfrm>
            <a:off x="1357920" y="155880"/>
            <a:ext cx="7216200" cy="7160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spc="-1" dirty="0">
                <a:solidFill>
                  <a:schemeClr val="accent2"/>
                </a:solidFill>
              </a:rPr>
              <a:t>Data Retention Policy</a:t>
            </a:r>
          </a:p>
        </p:txBody>
      </p:sp>
      <p:sp>
        <p:nvSpPr>
          <p:cNvPr id="50" name="TextShape 4"/>
          <p:cNvSpPr txBox="1"/>
          <p:nvPr/>
        </p:nvSpPr>
        <p:spPr>
          <a:xfrm>
            <a:off x="628560" y="6356520"/>
            <a:ext cx="7358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AU" sz="1200" b="0" strike="noStrike" spc="-1" dirty="0">
                <a:solidFill>
                  <a:srgbClr val="8B8B8B"/>
                </a:solidFill>
                <a:latin typeface="Calibri"/>
              </a:rPr>
              <a:t>MWA Project Meeting</a:t>
            </a:r>
            <a:endParaRPr lang="en-AU" sz="1200" b="0" strike="noStrike" spc="-1" dirty="0">
              <a:latin typeface="Times New Roman"/>
            </a:endParaRPr>
          </a:p>
        </p:txBody>
      </p:sp>
      <p:sp>
        <p:nvSpPr>
          <p:cNvPr id="51" name="TextShape 5"/>
          <p:cNvSpPr txBox="1"/>
          <p:nvPr/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9BC366-F3F2-4A22-9925-EBE2A8C87D22}" type="slidenum">
              <a:rPr lang="en-AU" sz="1200" b="0" strike="noStrike" spc="-1">
                <a:solidFill>
                  <a:srgbClr val="8B8B8B"/>
                </a:solidFill>
                <a:latin typeface="Calibri"/>
              </a:rPr>
              <a:t>9</a:t>
            </a:fld>
            <a:endParaRPr lang="en-AU" sz="1200" b="0" strike="noStrike" spc="-1">
              <a:latin typeface="Times New Roman"/>
            </a:endParaRPr>
          </a:p>
        </p:txBody>
      </p:sp>
      <p:pic>
        <p:nvPicPr>
          <p:cNvPr id="52" name="Pictur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8560" y="155880"/>
            <a:ext cx="728640" cy="716040"/>
          </a:xfrm>
          <a:prstGeom prst="rect">
            <a:avLst/>
          </a:prstGeom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45" y="1051560"/>
            <a:ext cx="7864426" cy="51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693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0F181A"/>
      </a:accent1>
      <a:accent2>
        <a:srgbClr val="C2612E"/>
      </a:accent2>
      <a:accent3>
        <a:srgbClr val="D0AF72"/>
      </a:accent3>
      <a:accent4>
        <a:srgbClr val="D8B25C"/>
      </a:accent4>
      <a:accent5>
        <a:srgbClr val="7BA79D"/>
      </a:accent5>
      <a:accent6>
        <a:srgbClr val="968C8C"/>
      </a:accent6>
      <a:hlink>
        <a:srgbClr val="243F56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4693</TotalTime>
  <Words>485</Words>
  <Application>Microsoft Macintosh PowerPoint</Application>
  <PresentationFormat>On-screen Show (4:3)</PresentationFormat>
  <Paragraphs>134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MWA Archive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MWA Phase 3 Data Flow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Walker</dc:creator>
  <cp:lastModifiedBy>Harrison Barlow</cp:lastModifiedBy>
  <cp:revision>537</cp:revision>
  <dcterms:created xsi:type="dcterms:W3CDTF">2018-06-20T01:49:49Z</dcterms:created>
  <dcterms:modified xsi:type="dcterms:W3CDTF">2021-01-20T08:49:49Z</dcterms:modified>
</cp:coreProperties>
</file>